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52"/>
    <p:restoredTop sz="94695"/>
  </p:normalViewPr>
  <p:slideViewPr>
    <p:cSldViewPr snapToGrid="0" snapToObjects="1">
      <p:cViewPr varScale="1">
        <p:scale>
          <a:sx n="104" d="100"/>
          <a:sy n="104" d="100"/>
        </p:scale>
        <p:origin x="240" y="5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42A3E-F835-4108-874A-E18AFF2955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50A2C0A-30FC-4C8E-B05A-DC7F332196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aseline="0" dirty="0"/>
            <a:t>Regulatory Interpretation</a:t>
          </a:r>
          <a:endParaRPr lang="en-US" sz="3200" dirty="0"/>
        </a:p>
      </dgm:t>
    </dgm:pt>
    <dgm:pt modelId="{89D1B7D0-32C6-4A7B-8089-B1CAEAB2A148}" type="parTrans" cxnId="{E00032DB-7622-4AF6-B390-37A19F789119}">
      <dgm:prSet/>
      <dgm:spPr/>
      <dgm:t>
        <a:bodyPr/>
        <a:lstStyle/>
        <a:p>
          <a:endParaRPr lang="en-US" sz="3200"/>
        </a:p>
      </dgm:t>
    </dgm:pt>
    <dgm:pt modelId="{A1EAAF2A-A9E9-469D-852A-1E5812271287}" type="sibTrans" cxnId="{E00032DB-7622-4AF6-B390-37A19F789119}">
      <dgm:prSet/>
      <dgm:spPr/>
      <dgm:t>
        <a:bodyPr/>
        <a:lstStyle/>
        <a:p>
          <a:endParaRPr lang="en-US" sz="3200"/>
        </a:p>
      </dgm:t>
    </dgm:pt>
    <dgm:pt modelId="{69364CA1-0AA7-4F97-A7F3-F7B899C6EB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aseline="0" dirty="0"/>
            <a:t>The Appeals Process</a:t>
          </a:r>
          <a:endParaRPr lang="en-US" sz="3200" dirty="0"/>
        </a:p>
      </dgm:t>
    </dgm:pt>
    <dgm:pt modelId="{81560C49-7857-46E0-AECA-BE7D702CD931}" type="parTrans" cxnId="{61C03BBC-DABD-4865-BC2F-345DAADCF93E}">
      <dgm:prSet/>
      <dgm:spPr/>
      <dgm:t>
        <a:bodyPr/>
        <a:lstStyle/>
        <a:p>
          <a:endParaRPr lang="en-US" sz="3200"/>
        </a:p>
      </dgm:t>
    </dgm:pt>
    <dgm:pt modelId="{416042EE-C4A0-44AA-A678-DBB033E237C0}" type="sibTrans" cxnId="{61C03BBC-DABD-4865-BC2F-345DAADCF93E}">
      <dgm:prSet/>
      <dgm:spPr/>
      <dgm:t>
        <a:bodyPr/>
        <a:lstStyle/>
        <a:p>
          <a:endParaRPr lang="en-US" sz="3200"/>
        </a:p>
      </dgm:t>
    </dgm:pt>
    <dgm:pt modelId="{6831272E-A028-43BC-94BA-60F37949A3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aseline="0" dirty="0"/>
            <a:t>Audit Logistics &amp; Crew Oversight</a:t>
          </a:r>
          <a:endParaRPr lang="en-US" sz="3200" dirty="0"/>
        </a:p>
      </dgm:t>
    </dgm:pt>
    <dgm:pt modelId="{615E24E8-722C-4847-9223-97ACA533D9AE}" type="parTrans" cxnId="{3F4E1D75-0A6B-46C8-A20B-7D2A5EE16825}">
      <dgm:prSet/>
      <dgm:spPr/>
      <dgm:t>
        <a:bodyPr/>
        <a:lstStyle/>
        <a:p>
          <a:endParaRPr lang="en-US" sz="3200"/>
        </a:p>
      </dgm:t>
    </dgm:pt>
    <dgm:pt modelId="{E43A31B2-B381-47FE-88E9-3D53F94B6B5F}" type="sibTrans" cxnId="{3F4E1D75-0A6B-46C8-A20B-7D2A5EE16825}">
      <dgm:prSet/>
      <dgm:spPr/>
      <dgm:t>
        <a:bodyPr/>
        <a:lstStyle/>
        <a:p>
          <a:endParaRPr lang="en-US" sz="3200"/>
        </a:p>
      </dgm:t>
    </dgm:pt>
    <dgm:pt modelId="{46F609C7-3148-480D-9CD5-5D41C901F4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aseline="0" dirty="0"/>
            <a:t>TSMS Protections &amp; Extensions</a:t>
          </a:r>
          <a:endParaRPr lang="en-US" sz="3200" dirty="0"/>
        </a:p>
      </dgm:t>
    </dgm:pt>
    <dgm:pt modelId="{93141148-B0D1-4AD5-9E5C-4D4F8499C9AD}" type="parTrans" cxnId="{1943ABCB-7444-4D2B-8D24-7A3C7C698AA8}">
      <dgm:prSet/>
      <dgm:spPr/>
      <dgm:t>
        <a:bodyPr/>
        <a:lstStyle/>
        <a:p>
          <a:endParaRPr lang="en-US" sz="3200"/>
        </a:p>
      </dgm:t>
    </dgm:pt>
    <dgm:pt modelId="{C7FCDDCB-70F6-423A-AF53-1804290BC608}" type="sibTrans" cxnId="{1943ABCB-7444-4D2B-8D24-7A3C7C698AA8}">
      <dgm:prSet/>
      <dgm:spPr/>
      <dgm:t>
        <a:bodyPr/>
        <a:lstStyle/>
        <a:p>
          <a:endParaRPr lang="en-US" sz="3200"/>
        </a:p>
      </dgm:t>
    </dgm:pt>
    <dgm:pt modelId="{FF37DB2A-D739-4690-ACA3-F6693ED268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aseline="0" dirty="0"/>
            <a:t>Group Reflections &amp; Key Takeaways</a:t>
          </a:r>
          <a:endParaRPr lang="en-US" sz="3200" dirty="0"/>
        </a:p>
      </dgm:t>
    </dgm:pt>
    <dgm:pt modelId="{E2F129F7-1174-461E-B84C-ADD662CB2D33}" type="parTrans" cxnId="{8BD64398-19C4-418E-9165-92885A74D880}">
      <dgm:prSet/>
      <dgm:spPr/>
      <dgm:t>
        <a:bodyPr/>
        <a:lstStyle/>
        <a:p>
          <a:endParaRPr lang="en-US" sz="3200"/>
        </a:p>
      </dgm:t>
    </dgm:pt>
    <dgm:pt modelId="{15C8913D-06CC-4688-B15F-4FC6A5E7FB31}" type="sibTrans" cxnId="{8BD64398-19C4-418E-9165-92885A74D880}">
      <dgm:prSet/>
      <dgm:spPr/>
      <dgm:t>
        <a:bodyPr/>
        <a:lstStyle/>
        <a:p>
          <a:endParaRPr lang="en-US" sz="3200"/>
        </a:p>
      </dgm:t>
    </dgm:pt>
    <dgm:pt modelId="{D4545B6D-1CB7-4344-9ADE-769AED7E04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aseline="0" dirty="0"/>
            <a:t>Moderator Guided Q&amp;A</a:t>
          </a:r>
          <a:endParaRPr lang="en-US" sz="3200" dirty="0"/>
        </a:p>
      </dgm:t>
    </dgm:pt>
    <dgm:pt modelId="{344A0A62-E0D2-4F90-827B-E179A3A7F3F3}" type="parTrans" cxnId="{DD2CB865-24D0-4AD2-9673-B50244B2EBC8}">
      <dgm:prSet/>
      <dgm:spPr/>
      <dgm:t>
        <a:bodyPr/>
        <a:lstStyle/>
        <a:p>
          <a:endParaRPr lang="en-US" sz="3200"/>
        </a:p>
      </dgm:t>
    </dgm:pt>
    <dgm:pt modelId="{7C45D84F-66F6-4D9E-B55C-43158D3F6C96}" type="sibTrans" cxnId="{DD2CB865-24D0-4AD2-9673-B50244B2EBC8}">
      <dgm:prSet/>
      <dgm:spPr/>
      <dgm:t>
        <a:bodyPr/>
        <a:lstStyle/>
        <a:p>
          <a:endParaRPr lang="en-US" sz="3200"/>
        </a:p>
      </dgm:t>
    </dgm:pt>
    <dgm:pt modelId="{73E9FD62-D3EE-4F67-A13D-C28DD59316CB}" type="pres">
      <dgm:prSet presAssocID="{EE742A3E-F835-4108-874A-E18AFF295522}" presName="root" presStyleCnt="0">
        <dgm:presLayoutVars>
          <dgm:dir/>
          <dgm:resizeHandles val="exact"/>
        </dgm:presLayoutVars>
      </dgm:prSet>
      <dgm:spPr/>
    </dgm:pt>
    <dgm:pt modelId="{B7D1458F-4FD5-4FBB-9971-BB6216DD8668}" type="pres">
      <dgm:prSet presAssocID="{750A2C0A-30FC-4C8E-B05A-DC7F332196A9}" presName="compNode" presStyleCnt="0"/>
      <dgm:spPr/>
    </dgm:pt>
    <dgm:pt modelId="{A9EE0BA8-3593-4791-AE23-D28C1DC45AF7}" type="pres">
      <dgm:prSet presAssocID="{750A2C0A-30FC-4C8E-B05A-DC7F332196A9}" presName="bgRect" presStyleLbl="bgShp" presStyleIdx="0" presStyleCnt="6"/>
      <dgm:spPr/>
    </dgm:pt>
    <dgm:pt modelId="{47A968E6-6902-461B-A50A-534D1795C89D}" type="pres">
      <dgm:prSet presAssocID="{750A2C0A-30FC-4C8E-B05A-DC7F332196A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21BEE9E-F751-49E9-862A-6F7740CE62D0}" type="pres">
      <dgm:prSet presAssocID="{750A2C0A-30FC-4C8E-B05A-DC7F332196A9}" presName="spaceRect" presStyleCnt="0"/>
      <dgm:spPr/>
    </dgm:pt>
    <dgm:pt modelId="{136628A6-C64A-4790-8BC7-C7DBA09763E5}" type="pres">
      <dgm:prSet presAssocID="{750A2C0A-30FC-4C8E-B05A-DC7F332196A9}" presName="parTx" presStyleLbl="revTx" presStyleIdx="0" presStyleCnt="6">
        <dgm:presLayoutVars>
          <dgm:chMax val="0"/>
          <dgm:chPref val="0"/>
        </dgm:presLayoutVars>
      </dgm:prSet>
      <dgm:spPr/>
    </dgm:pt>
    <dgm:pt modelId="{A989A6BC-AB01-41E8-9A5F-82B3E0A60243}" type="pres">
      <dgm:prSet presAssocID="{A1EAAF2A-A9E9-469D-852A-1E5812271287}" presName="sibTrans" presStyleCnt="0"/>
      <dgm:spPr/>
    </dgm:pt>
    <dgm:pt modelId="{57951B72-97A4-41D0-9DE0-193A54C9508D}" type="pres">
      <dgm:prSet presAssocID="{69364CA1-0AA7-4F97-A7F3-F7B899C6EBC2}" presName="compNode" presStyleCnt="0"/>
      <dgm:spPr/>
    </dgm:pt>
    <dgm:pt modelId="{99EDC315-C882-4FB3-8874-7A1D8D4C4C54}" type="pres">
      <dgm:prSet presAssocID="{69364CA1-0AA7-4F97-A7F3-F7B899C6EBC2}" presName="bgRect" presStyleLbl="bgShp" presStyleIdx="1" presStyleCnt="6"/>
      <dgm:spPr/>
    </dgm:pt>
    <dgm:pt modelId="{EDF05B6F-42FB-458C-904E-739E319D0DD9}" type="pres">
      <dgm:prSet presAssocID="{69364CA1-0AA7-4F97-A7F3-F7B899C6EBC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ADCFBCF-8BBD-41CA-8459-64185E7BAA4B}" type="pres">
      <dgm:prSet presAssocID="{69364CA1-0AA7-4F97-A7F3-F7B899C6EBC2}" presName="spaceRect" presStyleCnt="0"/>
      <dgm:spPr/>
    </dgm:pt>
    <dgm:pt modelId="{15F0265D-3959-4846-9166-4812B7E8A8B6}" type="pres">
      <dgm:prSet presAssocID="{69364CA1-0AA7-4F97-A7F3-F7B899C6EBC2}" presName="parTx" presStyleLbl="revTx" presStyleIdx="1" presStyleCnt="6">
        <dgm:presLayoutVars>
          <dgm:chMax val="0"/>
          <dgm:chPref val="0"/>
        </dgm:presLayoutVars>
      </dgm:prSet>
      <dgm:spPr/>
    </dgm:pt>
    <dgm:pt modelId="{1F34B46D-22E3-46C0-8408-852739BC1FF6}" type="pres">
      <dgm:prSet presAssocID="{416042EE-C4A0-44AA-A678-DBB033E237C0}" presName="sibTrans" presStyleCnt="0"/>
      <dgm:spPr/>
    </dgm:pt>
    <dgm:pt modelId="{D66429A2-89D6-4D5A-8D05-AA0A377A04CA}" type="pres">
      <dgm:prSet presAssocID="{6831272E-A028-43BC-94BA-60F37949A3C8}" presName="compNode" presStyleCnt="0"/>
      <dgm:spPr/>
    </dgm:pt>
    <dgm:pt modelId="{70050A79-033E-4951-8840-2588DCFF3A5E}" type="pres">
      <dgm:prSet presAssocID="{6831272E-A028-43BC-94BA-60F37949A3C8}" presName="bgRect" presStyleLbl="bgShp" presStyleIdx="2" presStyleCnt="6"/>
      <dgm:spPr/>
    </dgm:pt>
    <dgm:pt modelId="{BC85A471-E850-406A-B95A-2EBADB42AE28}" type="pres">
      <dgm:prSet presAssocID="{6831272E-A028-43BC-94BA-60F37949A3C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78D4AD6-A1E6-406D-9B57-B2313C54D91C}" type="pres">
      <dgm:prSet presAssocID="{6831272E-A028-43BC-94BA-60F37949A3C8}" presName="spaceRect" presStyleCnt="0"/>
      <dgm:spPr/>
    </dgm:pt>
    <dgm:pt modelId="{CF2FE9B7-46CC-4342-B9ED-82F65248E680}" type="pres">
      <dgm:prSet presAssocID="{6831272E-A028-43BC-94BA-60F37949A3C8}" presName="parTx" presStyleLbl="revTx" presStyleIdx="2" presStyleCnt="6">
        <dgm:presLayoutVars>
          <dgm:chMax val="0"/>
          <dgm:chPref val="0"/>
        </dgm:presLayoutVars>
      </dgm:prSet>
      <dgm:spPr/>
    </dgm:pt>
    <dgm:pt modelId="{3E179F46-4E5E-4129-8888-4E8BF430A0D5}" type="pres">
      <dgm:prSet presAssocID="{E43A31B2-B381-47FE-88E9-3D53F94B6B5F}" presName="sibTrans" presStyleCnt="0"/>
      <dgm:spPr/>
    </dgm:pt>
    <dgm:pt modelId="{AC60CEC3-CC41-401C-89F7-C567952C7E0E}" type="pres">
      <dgm:prSet presAssocID="{46F609C7-3148-480D-9CD5-5D41C901F42D}" presName="compNode" presStyleCnt="0"/>
      <dgm:spPr/>
    </dgm:pt>
    <dgm:pt modelId="{27683F5A-81D2-4A0E-89EA-A3717C3EC617}" type="pres">
      <dgm:prSet presAssocID="{46F609C7-3148-480D-9CD5-5D41C901F42D}" presName="bgRect" presStyleLbl="bgShp" presStyleIdx="3" presStyleCnt="6"/>
      <dgm:spPr/>
    </dgm:pt>
    <dgm:pt modelId="{D415A58C-3780-4020-9A6D-0F4C2A9B3E60}" type="pres">
      <dgm:prSet presAssocID="{46F609C7-3148-480D-9CD5-5D41C901F42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A5E6500-0322-4656-8B94-CBCA33A89827}" type="pres">
      <dgm:prSet presAssocID="{46F609C7-3148-480D-9CD5-5D41C901F42D}" presName="spaceRect" presStyleCnt="0"/>
      <dgm:spPr/>
    </dgm:pt>
    <dgm:pt modelId="{E182E18D-69A7-4366-9A16-A295AE68F16F}" type="pres">
      <dgm:prSet presAssocID="{46F609C7-3148-480D-9CD5-5D41C901F42D}" presName="parTx" presStyleLbl="revTx" presStyleIdx="3" presStyleCnt="6">
        <dgm:presLayoutVars>
          <dgm:chMax val="0"/>
          <dgm:chPref val="0"/>
        </dgm:presLayoutVars>
      </dgm:prSet>
      <dgm:spPr/>
    </dgm:pt>
    <dgm:pt modelId="{59F774B4-60A9-4B24-AF20-24A0AD6FA25E}" type="pres">
      <dgm:prSet presAssocID="{C7FCDDCB-70F6-423A-AF53-1804290BC608}" presName="sibTrans" presStyleCnt="0"/>
      <dgm:spPr/>
    </dgm:pt>
    <dgm:pt modelId="{6B13D239-AC89-4E90-BA8E-CF96BBD1B197}" type="pres">
      <dgm:prSet presAssocID="{FF37DB2A-D739-4690-ACA3-F6693ED268BB}" presName="compNode" presStyleCnt="0"/>
      <dgm:spPr/>
    </dgm:pt>
    <dgm:pt modelId="{D4B6EB7D-666C-41C9-A988-1642D9FB1A12}" type="pres">
      <dgm:prSet presAssocID="{FF37DB2A-D739-4690-ACA3-F6693ED268BB}" presName="bgRect" presStyleLbl="bgShp" presStyleIdx="4" presStyleCnt="6"/>
      <dgm:spPr/>
    </dgm:pt>
    <dgm:pt modelId="{C428218F-3733-4A4D-A37F-53321BC12F13}" type="pres">
      <dgm:prSet presAssocID="{FF37DB2A-D739-4690-ACA3-F6693ED268B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29E5B6A-3162-4A73-B5FD-75A6FDA8E9AC}" type="pres">
      <dgm:prSet presAssocID="{FF37DB2A-D739-4690-ACA3-F6693ED268BB}" presName="spaceRect" presStyleCnt="0"/>
      <dgm:spPr/>
    </dgm:pt>
    <dgm:pt modelId="{4B8BF56A-9DE2-4D0F-8B5D-537D0A05E01A}" type="pres">
      <dgm:prSet presAssocID="{FF37DB2A-D739-4690-ACA3-F6693ED268BB}" presName="parTx" presStyleLbl="revTx" presStyleIdx="4" presStyleCnt="6">
        <dgm:presLayoutVars>
          <dgm:chMax val="0"/>
          <dgm:chPref val="0"/>
        </dgm:presLayoutVars>
      </dgm:prSet>
      <dgm:spPr/>
    </dgm:pt>
    <dgm:pt modelId="{0E094EDA-AF43-47EC-B7B7-E8D088E7C81C}" type="pres">
      <dgm:prSet presAssocID="{15C8913D-06CC-4688-B15F-4FC6A5E7FB31}" presName="sibTrans" presStyleCnt="0"/>
      <dgm:spPr/>
    </dgm:pt>
    <dgm:pt modelId="{81C55D60-84E2-44DC-B7AE-9B30C8C0B39E}" type="pres">
      <dgm:prSet presAssocID="{D4545B6D-1CB7-4344-9ADE-769AED7E0489}" presName="compNode" presStyleCnt="0"/>
      <dgm:spPr/>
    </dgm:pt>
    <dgm:pt modelId="{37CDB9D6-B851-492C-B952-579DD8440F6F}" type="pres">
      <dgm:prSet presAssocID="{D4545B6D-1CB7-4344-9ADE-769AED7E0489}" presName="bgRect" presStyleLbl="bgShp" presStyleIdx="5" presStyleCnt="6"/>
      <dgm:spPr/>
    </dgm:pt>
    <dgm:pt modelId="{00B5416B-EFAE-49F0-898E-519387B4BA0B}" type="pres">
      <dgm:prSet presAssocID="{D4545B6D-1CB7-4344-9ADE-769AED7E048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2AA522AC-7297-417A-9F5D-E745CA408D50}" type="pres">
      <dgm:prSet presAssocID="{D4545B6D-1CB7-4344-9ADE-769AED7E0489}" presName="spaceRect" presStyleCnt="0"/>
      <dgm:spPr/>
    </dgm:pt>
    <dgm:pt modelId="{03B1671E-CA8D-415C-BCE7-617090F1980A}" type="pres">
      <dgm:prSet presAssocID="{D4545B6D-1CB7-4344-9ADE-769AED7E048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17B6005-37C3-D44B-B55F-DC531B8ADC80}" type="presOf" srcId="{D4545B6D-1CB7-4344-9ADE-769AED7E0489}" destId="{03B1671E-CA8D-415C-BCE7-617090F1980A}" srcOrd="0" destOrd="0" presId="urn:microsoft.com/office/officeart/2018/2/layout/IconVerticalSolidList"/>
    <dgm:cxn modelId="{BADBB45A-5E7A-8D47-A694-AE11E8D5F120}" type="presOf" srcId="{FF37DB2A-D739-4690-ACA3-F6693ED268BB}" destId="{4B8BF56A-9DE2-4D0F-8B5D-537D0A05E01A}" srcOrd="0" destOrd="0" presId="urn:microsoft.com/office/officeart/2018/2/layout/IconVerticalSolidList"/>
    <dgm:cxn modelId="{DD2CB865-24D0-4AD2-9673-B50244B2EBC8}" srcId="{EE742A3E-F835-4108-874A-E18AFF295522}" destId="{D4545B6D-1CB7-4344-9ADE-769AED7E0489}" srcOrd="5" destOrd="0" parTransId="{344A0A62-E0D2-4F90-827B-E179A3A7F3F3}" sibTransId="{7C45D84F-66F6-4D9E-B55C-43158D3F6C96}"/>
    <dgm:cxn modelId="{B19D1668-FD47-F04F-AC4F-4909CFD35117}" type="presOf" srcId="{69364CA1-0AA7-4F97-A7F3-F7B899C6EBC2}" destId="{15F0265D-3959-4846-9166-4812B7E8A8B6}" srcOrd="0" destOrd="0" presId="urn:microsoft.com/office/officeart/2018/2/layout/IconVerticalSolidList"/>
    <dgm:cxn modelId="{3F4E1D75-0A6B-46C8-A20B-7D2A5EE16825}" srcId="{EE742A3E-F835-4108-874A-E18AFF295522}" destId="{6831272E-A028-43BC-94BA-60F37949A3C8}" srcOrd="2" destOrd="0" parTransId="{615E24E8-722C-4847-9223-97ACA533D9AE}" sibTransId="{E43A31B2-B381-47FE-88E9-3D53F94B6B5F}"/>
    <dgm:cxn modelId="{197FAB96-6B3C-C046-8D03-B7AC0A547916}" type="presOf" srcId="{750A2C0A-30FC-4C8E-B05A-DC7F332196A9}" destId="{136628A6-C64A-4790-8BC7-C7DBA09763E5}" srcOrd="0" destOrd="0" presId="urn:microsoft.com/office/officeart/2018/2/layout/IconVerticalSolidList"/>
    <dgm:cxn modelId="{8BD64398-19C4-418E-9165-92885A74D880}" srcId="{EE742A3E-F835-4108-874A-E18AFF295522}" destId="{FF37DB2A-D739-4690-ACA3-F6693ED268BB}" srcOrd="4" destOrd="0" parTransId="{E2F129F7-1174-461E-B84C-ADD662CB2D33}" sibTransId="{15C8913D-06CC-4688-B15F-4FC6A5E7FB31}"/>
    <dgm:cxn modelId="{CAA724B2-C890-1047-B06A-0BC381073C9B}" type="presOf" srcId="{EE742A3E-F835-4108-874A-E18AFF295522}" destId="{73E9FD62-D3EE-4F67-A13D-C28DD59316CB}" srcOrd="0" destOrd="0" presId="urn:microsoft.com/office/officeart/2018/2/layout/IconVerticalSolidList"/>
    <dgm:cxn modelId="{61C03BBC-DABD-4865-BC2F-345DAADCF93E}" srcId="{EE742A3E-F835-4108-874A-E18AFF295522}" destId="{69364CA1-0AA7-4F97-A7F3-F7B899C6EBC2}" srcOrd="1" destOrd="0" parTransId="{81560C49-7857-46E0-AECA-BE7D702CD931}" sibTransId="{416042EE-C4A0-44AA-A678-DBB033E237C0}"/>
    <dgm:cxn modelId="{1943ABCB-7444-4D2B-8D24-7A3C7C698AA8}" srcId="{EE742A3E-F835-4108-874A-E18AFF295522}" destId="{46F609C7-3148-480D-9CD5-5D41C901F42D}" srcOrd="3" destOrd="0" parTransId="{93141148-B0D1-4AD5-9E5C-4D4F8499C9AD}" sibTransId="{C7FCDDCB-70F6-423A-AF53-1804290BC608}"/>
    <dgm:cxn modelId="{D79E7FD7-B917-A847-8F7C-DA5F4A0F45BF}" type="presOf" srcId="{6831272E-A028-43BC-94BA-60F37949A3C8}" destId="{CF2FE9B7-46CC-4342-B9ED-82F65248E680}" srcOrd="0" destOrd="0" presId="urn:microsoft.com/office/officeart/2018/2/layout/IconVerticalSolidList"/>
    <dgm:cxn modelId="{A4FA29D9-AE97-8A4A-B696-6F8E9FEEDF45}" type="presOf" srcId="{46F609C7-3148-480D-9CD5-5D41C901F42D}" destId="{E182E18D-69A7-4366-9A16-A295AE68F16F}" srcOrd="0" destOrd="0" presId="urn:microsoft.com/office/officeart/2018/2/layout/IconVerticalSolidList"/>
    <dgm:cxn modelId="{E00032DB-7622-4AF6-B390-37A19F789119}" srcId="{EE742A3E-F835-4108-874A-E18AFF295522}" destId="{750A2C0A-30FC-4C8E-B05A-DC7F332196A9}" srcOrd="0" destOrd="0" parTransId="{89D1B7D0-32C6-4A7B-8089-B1CAEAB2A148}" sibTransId="{A1EAAF2A-A9E9-469D-852A-1E5812271287}"/>
    <dgm:cxn modelId="{11B72B57-F074-E740-B5BB-025C79CE4020}" type="presParOf" srcId="{73E9FD62-D3EE-4F67-A13D-C28DD59316CB}" destId="{B7D1458F-4FD5-4FBB-9971-BB6216DD8668}" srcOrd="0" destOrd="0" presId="urn:microsoft.com/office/officeart/2018/2/layout/IconVerticalSolidList"/>
    <dgm:cxn modelId="{C2CFF985-4539-A04B-B37C-862BC9A2014D}" type="presParOf" srcId="{B7D1458F-4FD5-4FBB-9971-BB6216DD8668}" destId="{A9EE0BA8-3593-4791-AE23-D28C1DC45AF7}" srcOrd="0" destOrd="0" presId="urn:microsoft.com/office/officeart/2018/2/layout/IconVerticalSolidList"/>
    <dgm:cxn modelId="{882F0B8C-DDE8-B749-8ADD-83672FA4B5CD}" type="presParOf" srcId="{B7D1458F-4FD5-4FBB-9971-BB6216DD8668}" destId="{47A968E6-6902-461B-A50A-534D1795C89D}" srcOrd="1" destOrd="0" presId="urn:microsoft.com/office/officeart/2018/2/layout/IconVerticalSolidList"/>
    <dgm:cxn modelId="{687C3A17-1CD3-9944-A685-37C9BE928AEB}" type="presParOf" srcId="{B7D1458F-4FD5-4FBB-9971-BB6216DD8668}" destId="{621BEE9E-F751-49E9-862A-6F7740CE62D0}" srcOrd="2" destOrd="0" presId="urn:microsoft.com/office/officeart/2018/2/layout/IconVerticalSolidList"/>
    <dgm:cxn modelId="{E6537FF9-990E-D949-AB8E-1991F828B187}" type="presParOf" srcId="{B7D1458F-4FD5-4FBB-9971-BB6216DD8668}" destId="{136628A6-C64A-4790-8BC7-C7DBA09763E5}" srcOrd="3" destOrd="0" presId="urn:microsoft.com/office/officeart/2018/2/layout/IconVerticalSolidList"/>
    <dgm:cxn modelId="{DC411B0B-A700-294F-9472-21DA1A371793}" type="presParOf" srcId="{73E9FD62-D3EE-4F67-A13D-C28DD59316CB}" destId="{A989A6BC-AB01-41E8-9A5F-82B3E0A60243}" srcOrd="1" destOrd="0" presId="urn:microsoft.com/office/officeart/2018/2/layout/IconVerticalSolidList"/>
    <dgm:cxn modelId="{5B3E08A4-D1EB-444E-AE6B-72033312E6ED}" type="presParOf" srcId="{73E9FD62-D3EE-4F67-A13D-C28DD59316CB}" destId="{57951B72-97A4-41D0-9DE0-193A54C9508D}" srcOrd="2" destOrd="0" presId="urn:microsoft.com/office/officeart/2018/2/layout/IconVerticalSolidList"/>
    <dgm:cxn modelId="{24421CBD-FE58-E347-A553-744D92830F1A}" type="presParOf" srcId="{57951B72-97A4-41D0-9DE0-193A54C9508D}" destId="{99EDC315-C882-4FB3-8874-7A1D8D4C4C54}" srcOrd="0" destOrd="0" presId="urn:microsoft.com/office/officeart/2018/2/layout/IconVerticalSolidList"/>
    <dgm:cxn modelId="{C49941AC-CB5E-314E-B845-CF593BBA1511}" type="presParOf" srcId="{57951B72-97A4-41D0-9DE0-193A54C9508D}" destId="{EDF05B6F-42FB-458C-904E-739E319D0DD9}" srcOrd="1" destOrd="0" presId="urn:microsoft.com/office/officeart/2018/2/layout/IconVerticalSolidList"/>
    <dgm:cxn modelId="{781ECD09-F599-8D44-ABEA-36E253027BC3}" type="presParOf" srcId="{57951B72-97A4-41D0-9DE0-193A54C9508D}" destId="{4ADCFBCF-8BBD-41CA-8459-64185E7BAA4B}" srcOrd="2" destOrd="0" presId="urn:microsoft.com/office/officeart/2018/2/layout/IconVerticalSolidList"/>
    <dgm:cxn modelId="{D0DA979A-3E61-944F-8E02-36BE4BF501E4}" type="presParOf" srcId="{57951B72-97A4-41D0-9DE0-193A54C9508D}" destId="{15F0265D-3959-4846-9166-4812B7E8A8B6}" srcOrd="3" destOrd="0" presId="urn:microsoft.com/office/officeart/2018/2/layout/IconVerticalSolidList"/>
    <dgm:cxn modelId="{7AEBC8B5-8231-E949-8CAE-58CA039C1593}" type="presParOf" srcId="{73E9FD62-D3EE-4F67-A13D-C28DD59316CB}" destId="{1F34B46D-22E3-46C0-8408-852739BC1FF6}" srcOrd="3" destOrd="0" presId="urn:microsoft.com/office/officeart/2018/2/layout/IconVerticalSolidList"/>
    <dgm:cxn modelId="{CA2E9386-2E93-8F43-A6A0-D05DACE94920}" type="presParOf" srcId="{73E9FD62-D3EE-4F67-A13D-C28DD59316CB}" destId="{D66429A2-89D6-4D5A-8D05-AA0A377A04CA}" srcOrd="4" destOrd="0" presId="urn:microsoft.com/office/officeart/2018/2/layout/IconVerticalSolidList"/>
    <dgm:cxn modelId="{8289549C-B334-F043-B600-492A4D2A5056}" type="presParOf" srcId="{D66429A2-89D6-4D5A-8D05-AA0A377A04CA}" destId="{70050A79-033E-4951-8840-2588DCFF3A5E}" srcOrd="0" destOrd="0" presId="urn:microsoft.com/office/officeart/2018/2/layout/IconVerticalSolidList"/>
    <dgm:cxn modelId="{F69E0CA3-9CB9-9C44-814B-8666E5535173}" type="presParOf" srcId="{D66429A2-89D6-4D5A-8D05-AA0A377A04CA}" destId="{BC85A471-E850-406A-B95A-2EBADB42AE28}" srcOrd="1" destOrd="0" presId="urn:microsoft.com/office/officeart/2018/2/layout/IconVerticalSolidList"/>
    <dgm:cxn modelId="{CA55A8C4-C31E-C147-B6EB-706AB97F8293}" type="presParOf" srcId="{D66429A2-89D6-4D5A-8D05-AA0A377A04CA}" destId="{378D4AD6-A1E6-406D-9B57-B2313C54D91C}" srcOrd="2" destOrd="0" presId="urn:microsoft.com/office/officeart/2018/2/layout/IconVerticalSolidList"/>
    <dgm:cxn modelId="{442C22D4-6FF8-334C-904C-4FD7EE36B9B3}" type="presParOf" srcId="{D66429A2-89D6-4D5A-8D05-AA0A377A04CA}" destId="{CF2FE9B7-46CC-4342-B9ED-82F65248E680}" srcOrd="3" destOrd="0" presId="urn:microsoft.com/office/officeart/2018/2/layout/IconVerticalSolidList"/>
    <dgm:cxn modelId="{D217EDD5-408C-6E48-BD6B-1BEDD9DCCE2B}" type="presParOf" srcId="{73E9FD62-D3EE-4F67-A13D-C28DD59316CB}" destId="{3E179F46-4E5E-4129-8888-4E8BF430A0D5}" srcOrd="5" destOrd="0" presId="urn:microsoft.com/office/officeart/2018/2/layout/IconVerticalSolidList"/>
    <dgm:cxn modelId="{131D5718-DEFF-214E-B4F7-597CED9A017C}" type="presParOf" srcId="{73E9FD62-D3EE-4F67-A13D-C28DD59316CB}" destId="{AC60CEC3-CC41-401C-89F7-C567952C7E0E}" srcOrd="6" destOrd="0" presId="urn:microsoft.com/office/officeart/2018/2/layout/IconVerticalSolidList"/>
    <dgm:cxn modelId="{6E3BE197-C78A-024C-8DB2-683C1B5C93D0}" type="presParOf" srcId="{AC60CEC3-CC41-401C-89F7-C567952C7E0E}" destId="{27683F5A-81D2-4A0E-89EA-A3717C3EC617}" srcOrd="0" destOrd="0" presId="urn:microsoft.com/office/officeart/2018/2/layout/IconVerticalSolidList"/>
    <dgm:cxn modelId="{818508A4-75CF-A543-8A34-B27657DBB97D}" type="presParOf" srcId="{AC60CEC3-CC41-401C-89F7-C567952C7E0E}" destId="{D415A58C-3780-4020-9A6D-0F4C2A9B3E60}" srcOrd="1" destOrd="0" presId="urn:microsoft.com/office/officeart/2018/2/layout/IconVerticalSolidList"/>
    <dgm:cxn modelId="{7C73BBD0-2F5E-C843-9334-CCB46FC099A6}" type="presParOf" srcId="{AC60CEC3-CC41-401C-89F7-C567952C7E0E}" destId="{CA5E6500-0322-4656-8B94-CBCA33A89827}" srcOrd="2" destOrd="0" presId="urn:microsoft.com/office/officeart/2018/2/layout/IconVerticalSolidList"/>
    <dgm:cxn modelId="{0A7C8441-FE15-2144-9689-4A9B1771836A}" type="presParOf" srcId="{AC60CEC3-CC41-401C-89F7-C567952C7E0E}" destId="{E182E18D-69A7-4366-9A16-A295AE68F16F}" srcOrd="3" destOrd="0" presId="urn:microsoft.com/office/officeart/2018/2/layout/IconVerticalSolidList"/>
    <dgm:cxn modelId="{637C2568-4E5C-614C-9FC2-0C3231527651}" type="presParOf" srcId="{73E9FD62-D3EE-4F67-A13D-C28DD59316CB}" destId="{59F774B4-60A9-4B24-AF20-24A0AD6FA25E}" srcOrd="7" destOrd="0" presId="urn:microsoft.com/office/officeart/2018/2/layout/IconVerticalSolidList"/>
    <dgm:cxn modelId="{D53174E3-46ED-C044-A21F-C0772588D590}" type="presParOf" srcId="{73E9FD62-D3EE-4F67-A13D-C28DD59316CB}" destId="{6B13D239-AC89-4E90-BA8E-CF96BBD1B197}" srcOrd="8" destOrd="0" presId="urn:microsoft.com/office/officeart/2018/2/layout/IconVerticalSolidList"/>
    <dgm:cxn modelId="{4D309CB5-1BAF-1341-AC9E-98CD5F2E1DC6}" type="presParOf" srcId="{6B13D239-AC89-4E90-BA8E-CF96BBD1B197}" destId="{D4B6EB7D-666C-41C9-A988-1642D9FB1A12}" srcOrd="0" destOrd="0" presId="urn:microsoft.com/office/officeart/2018/2/layout/IconVerticalSolidList"/>
    <dgm:cxn modelId="{9A54BCCE-A8EA-AC43-A461-FA27B27CE4ED}" type="presParOf" srcId="{6B13D239-AC89-4E90-BA8E-CF96BBD1B197}" destId="{C428218F-3733-4A4D-A37F-53321BC12F13}" srcOrd="1" destOrd="0" presId="urn:microsoft.com/office/officeart/2018/2/layout/IconVerticalSolidList"/>
    <dgm:cxn modelId="{3D93F430-2A32-D343-BFB5-D347659F3572}" type="presParOf" srcId="{6B13D239-AC89-4E90-BA8E-CF96BBD1B197}" destId="{329E5B6A-3162-4A73-B5FD-75A6FDA8E9AC}" srcOrd="2" destOrd="0" presId="urn:microsoft.com/office/officeart/2018/2/layout/IconVerticalSolidList"/>
    <dgm:cxn modelId="{A44863D4-18F7-C043-95A5-3D69B124364D}" type="presParOf" srcId="{6B13D239-AC89-4E90-BA8E-CF96BBD1B197}" destId="{4B8BF56A-9DE2-4D0F-8B5D-537D0A05E01A}" srcOrd="3" destOrd="0" presId="urn:microsoft.com/office/officeart/2018/2/layout/IconVerticalSolidList"/>
    <dgm:cxn modelId="{C922C052-478D-904A-A720-37B1027E7C95}" type="presParOf" srcId="{73E9FD62-D3EE-4F67-A13D-C28DD59316CB}" destId="{0E094EDA-AF43-47EC-B7B7-E8D088E7C81C}" srcOrd="9" destOrd="0" presId="urn:microsoft.com/office/officeart/2018/2/layout/IconVerticalSolidList"/>
    <dgm:cxn modelId="{AF2D36E4-42CB-034F-9DFC-A80BAA1D6AB9}" type="presParOf" srcId="{73E9FD62-D3EE-4F67-A13D-C28DD59316CB}" destId="{81C55D60-84E2-44DC-B7AE-9B30C8C0B39E}" srcOrd="10" destOrd="0" presId="urn:microsoft.com/office/officeart/2018/2/layout/IconVerticalSolidList"/>
    <dgm:cxn modelId="{22D6B250-7DC2-444B-89FE-C283C7EF4070}" type="presParOf" srcId="{81C55D60-84E2-44DC-B7AE-9B30C8C0B39E}" destId="{37CDB9D6-B851-492C-B952-579DD8440F6F}" srcOrd="0" destOrd="0" presId="urn:microsoft.com/office/officeart/2018/2/layout/IconVerticalSolidList"/>
    <dgm:cxn modelId="{031F19E2-A396-6748-B79E-D6679961F0DA}" type="presParOf" srcId="{81C55D60-84E2-44DC-B7AE-9B30C8C0B39E}" destId="{00B5416B-EFAE-49F0-898E-519387B4BA0B}" srcOrd="1" destOrd="0" presId="urn:microsoft.com/office/officeart/2018/2/layout/IconVerticalSolidList"/>
    <dgm:cxn modelId="{CDC37EA2-D07C-5947-A35C-9F83D1F0A23A}" type="presParOf" srcId="{81C55D60-84E2-44DC-B7AE-9B30C8C0B39E}" destId="{2AA522AC-7297-417A-9F5D-E745CA408D50}" srcOrd="2" destOrd="0" presId="urn:microsoft.com/office/officeart/2018/2/layout/IconVerticalSolidList"/>
    <dgm:cxn modelId="{CB3A582A-1F80-B94B-8FEF-45331EDE274F}" type="presParOf" srcId="{81C55D60-84E2-44DC-B7AE-9B30C8C0B39E}" destId="{03B1671E-CA8D-415C-BCE7-617090F198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196A6-B4A0-456A-975E-3CC34BA3A54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5AE4FC-05D8-4BFC-9723-C72785906200}">
      <dgm:prSet/>
      <dgm:spPr/>
      <dgm:t>
        <a:bodyPr/>
        <a:lstStyle/>
        <a:p>
          <a:pPr>
            <a:defRPr b="1"/>
          </a:pPr>
          <a:r>
            <a:rPr lang="en-US" b="1" i="1" dirty="0"/>
            <a:t>Moderator:  </a:t>
          </a:r>
          <a:endParaRPr lang="en-US" dirty="0"/>
        </a:p>
      </dgm:t>
    </dgm:pt>
    <dgm:pt modelId="{8802E398-FDF0-49A4-A688-1C208798F29B}" type="parTrans" cxnId="{B2E4FCCD-423E-4659-A3C2-F28199FDB7F7}">
      <dgm:prSet/>
      <dgm:spPr/>
      <dgm:t>
        <a:bodyPr/>
        <a:lstStyle/>
        <a:p>
          <a:endParaRPr lang="en-US"/>
        </a:p>
      </dgm:t>
    </dgm:pt>
    <dgm:pt modelId="{268040E3-6F16-43E5-BC4F-5DF3DF0B2F2F}" type="sibTrans" cxnId="{B2E4FCCD-423E-4659-A3C2-F28199FDB7F7}">
      <dgm:prSet/>
      <dgm:spPr/>
      <dgm:t>
        <a:bodyPr/>
        <a:lstStyle/>
        <a:p>
          <a:endParaRPr lang="en-US"/>
        </a:p>
      </dgm:t>
    </dgm:pt>
    <dgm:pt modelId="{BAE93BEF-9060-4CD4-B539-88B9484FADEE}">
      <dgm:prSet/>
      <dgm:spPr/>
      <dgm:t>
        <a:bodyPr/>
        <a:lstStyle/>
        <a:p>
          <a:r>
            <a:rPr lang="en-US" b="1" i="1" dirty="0"/>
            <a:t>Tava Foret,</a:t>
          </a:r>
          <a:r>
            <a:rPr lang="en-US" b="0" i="1" dirty="0"/>
            <a:t> President &amp; Co-Founder, </a:t>
          </a:r>
          <a:br>
            <a:rPr lang="en-US" b="0" i="1" dirty="0"/>
          </a:br>
          <a:r>
            <a:rPr lang="en-US" b="0" i="1" dirty="0"/>
            <a:t>Towing Vessel Inspection Bureau </a:t>
          </a:r>
          <a:endParaRPr lang="en-US" dirty="0"/>
        </a:p>
      </dgm:t>
    </dgm:pt>
    <dgm:pt modelId="{DA1E3B14-360D-4E3B-AB1B-D8EE7A1F7332}" type="parTrans" cxnId="{A4162B2B-13A3-4CEA-BA7A-476210496499}">
      <dgm:prSet/>
      <dgm:spPr/>
      <dgm:t>
        <a:bodyPr/>
        <a:lstStyle/>
        <a:p>
          <a:endParaRPr lang="en-US"/>
        </a:p>
      </dgm:t>
    </dgm:pt>
    <dgm:pt modelId="{BB53BB7B-576C-471A-A998-8E3272722013}" type="sibTrans" cxnId="{A4162B2B-13A3-4CEA-BA7A-476210496499}">
      <dgm:prSet/>
      <dgm:spPr/>
      <dgm:t>
        <a:bodyPr/>
        <a:lstStyle/>
        <a:p>
          <a:endParaRPr lang="en-US"/>
        </a:p>
      </dgm:t>
    </dgm:pt>
    <dgm:pt modelId="{79FA8626-A7AA-4D99-83CF-BE43257A671F}">
      <dgm:prSet/>
      <dgm:spPr/>
      <dgm:t>
        <a:bodyPr/>
        <a:lstStyle/>
        <a:p>
          <a:pPr>
            <a:defRPr b="1"/>
          </a:pPr>
          <a:r>
            <a:rPr lang="en-US" b="1" i="1" dirty="0"/>
            <a:t>Panelists:  </a:t>
          </a:r>
          <a:endParaRPr lang="en-US" dirty="0"/>
        </a:p>
      </dgm:t>
    </dgm:pt>
    <dgm:pt modelId="{638AF3DA-9B18-4FC4-BA67-2B105FBBC0C6}" type="parTrans" cxnId="{A1A3FFEF-5ADC-4800-83BB-EC58D0BA6D92}">
      <dgm:prSet/>
      <dgm:spPr/>
      <dgm:t>
        <a:bodyPr/>
        <a:lstStyle/>
        <a:p>
          <a:endParaRPr lang="en-US"/>
        </a:p>
      </dgm:t>
    </dgm:pt>
    <dgm:pt modelId="{6CDF17EA-0C21-4F2B-B2D6-0FC8183C92D6}" type="sibTrans" cxnId="{A1A3FFEF-5ADC-4800-83BB-EC58D0BA6D92}">
      <dgm:prSet/>
      <dgm:spPr/>
      <dgm:t>
        <a:bodyPr/>
        <a:lstStyle/>
        <a:p>
          <a:endParaRPr lang="en-US"/>
        </a:p>
      </dgm:t>
    </dgm:pt>
    <dgm:pt modelId="{35C4C260-26E3-4BE7-AC46-61B4B5A748DC}">
      <dgm:prSet/>
      <dgm:spPr/>
      <dgm:t>
        <a:bodyPr/>
        <a:lstStyle/>
        <a:p>
          <a:r>
            <a:rPr lang="en-US" b="1" i="1" dirty="0"/>
            <a:t>Carlin Chapman</a:t>
          </a:r>
          <a:r>
            <a:rPr lang="en-US" b="0" i="1" dirty="0"/>
            <a:t>, Exec. Vice President – HSSE &amp; Compliance, Southern Devall</a:t>
          </a:r>
          <a:br>
            <a:rPr lang="en-US" b="0" i="1" dirty="0"/>
          </a:br>
          <a:br>
            <a:rPr lang="en-US" b="0" i="1" dirty="0"/>
          </a:br>
          <a:r>
            <a:rPr lang="en-US" b="1" i="1" dirty="0"/>
            <a:t>Caleb King,</a:t>
          </a:r>
          <a:r>
            <a:rPr lang="en-US" b="0" i="1" dirty="0"/>
            <a:t> Senior Operations Manager, Towing Vessel Inspection Bureau</a:t>
          </a:r>
          <a:br>
            <a:rPr lang="en-US" b="0" i="1" dirty="0"/>
          </a:br>
          <a:br>
            <a:rPr lang="en-US" b="0" i="1" dirty="0"/>
          </a:br>
          <a:r>
            <a:rPr lang="en-US" b="1" i="1" dirty="0"/>
            <a:t>Matt Lagarde,</a:t>
          </a:r>
          <a:r>
            <a:rPr lang="en-US" b="0" i="1" dirty="0"/>
            <a:t> Assistant Vice President HSSE, Ingram Barge Company</a:t>
          </a:r>
          <a:endParaRPr lang="en-US" b="1" i="1" dirty="0"/>
        </a:p>
        <a:p>
          <a:r>
            <a:rPr lang="en-US" b="1" i="1" dirty="0"/>
            <a:t>Jason Soutiere,</a:t>
          </a:r>
          <a:r>
            <a:rPr lang="en-US" b="0" i="1" dirty="0"/>
            <a:t> Regional Director of Operations, North America, American Bureau of Shipping</a:t>
          </a:r>
          <a:br>
            <a:rPr lang="en-US" b="0" i="1" dirty="0"/>
          </a:br>
          <a:br>
            <a:rPr lang="en-US" b="0" i="1" dirty="0"/>
          </a:br>
          <a:endParaRPr lang="en-US" dirty="0"/>
        </a:p>
      </dgm:t>
    </dgm:pt>
    <dgm:pt modelId="{F20CFC7B-341B-448E-BA3A-344383AE0C07}" type="parTrans" cxnId="{758BDED2-B69E-4C1C-878E-AACF57DF59E5}">
      <dgm:prSet/>
      <dgm:spPr/>
      <dgm:t>
        <a:bodyPr/>
        <a:lstStyle/>
        <a:p>
          <a:endParaRPr lang="en-US"/>
        </a:p>
      </dgm:t>
    </dgm:pt>
    <dgm:pt modelId="{B07AAEC1-5179-40EE-9F91-5F4BED4DF56B}" type="sibTrans" cxnId="{758BDED2-B69E-4C1C-878E-AACF57DF59E5}">
      <dgm:prSet/>
      <dgm:spPr/>
      <dgm:t>
        <a:bodyPr/>
        <a:lstStyle/>
        <a:p>
          <a:endParaRPr lang="en-US"/>
        </a:p>
      </dgm:t>
    </dgm:pt>
    <dgm:pt modelId="{1FB1D765-BBED-410F-BF66-35BDF8DE6AD2}" type="pres">
      <dgm:prSet presAssocID="{0D2196A6-B4A0-456A-975E-3CC34BA3A54E}" presName="root" presStyleCnt="0">
        <dgm:presLayoutVars>
          <dgm:dir/>
          <dgm:resizeHandles val="exact"/>
        </dgm:presLayoutVars>
      </dgm:prSet>
      <dgm:spPr/>
    </dgm:pt>
    <dgm:pt modelId="{BC60127B-43F6-49CB-8C09-055351667733}" type="pres">
      <dgm:prSet presAssocID="{A45AE4FC-05D8-4BFC-9723-C72785906200}" presName="compNode" presStyleCnt="0"/>
      <dgm:spPr/>
    </dgm:pt>
    <dgm:pt modelId="{1A6F9A89-582C-4E6C-9D6C-66D0E05C703A}" type="pres">
      <dgm:prSet presAssocID="{A45AE4FC-05D8-4BFC-9723-C7278590620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123A2882-0A2F-48F1-99BB-14C0BFE5DCDD}" type="pres">
      <dgm:prSet presAssocID="{A45AE4FC-05D8-4BFC-9723-C72785906200}" presName="iconSpace" presStyleCnt="0"/>
      <dgm:spPr/>
    </dgm:pt>
    <dgm:pt modelId="{613270A4-FF45-4BEE-B4B9-1A5B3F1F538F}" type="pres">
      <dgm:prSet presAssocID="{A45AE4FC-05D8-4BFC-9723-C72785906200}" presName="parTx" presStyleLbl="revTx" presStyleIdx="0" presStyleCnt="4">
        <dgm:presLayoutVars>
          <dgm:chMax val="0"/>
          <dgm:chPref val="0"/>
        </dgm:presLayoutVars>
      </dgm:prSet>
      <dgm:spPr/>
    </dgm:pt>
    <dgm:pt modelId="{DFFF1BE3-5CA5-4FC2-8D64-F0816B6EB10D}" type="pres">
      <dgm:prSet presAssocID="{A45AE4FC-05D8-4BFC-9723-C72785906200}" presName="txSpace" presStyleCnt="0"/>
      <dgm:spPr/>
    </dgm:pt>
    <dgm:pt modelId="{C12D31B4-9B88-4DB4-AB64-55D1105F307E}" type="pres">
      <dgm:prSet presAssocID="{A45AE4FC-05D8-4BFC-9723-C72785906200}" presName="desTx" presStyleLbl="revTx" presStyleIdx="1" presStyleCnt="4">
        <dgm:presLayoutVars/>
      </dgm:prSet>
      <dgm:spPr/>
    </dgm:pt>
    <dgm:pt modelId="{E11D4401-459C-4545-9091-05E70FED32DB}" type="pres">
      <dgm:prSet presAssocID="{268040E3-6F16-43E5-BC4F-5DF3DF0B2F2F}" presName="sibTrans" presStyleCnt="0"/>
      <dgm:spPr/>
    </dgm:pt>
    <dgm:pt modelId="{180BD1E0-D464-47D0-A250-37E9E260B6A9}" type="pres">
      <dgm:prSet presAssocID="{79FA8626-A7AA-4D99-83CF-BE43257A671F}" presName="compNode" presStyleCnt="0"/>
      <dgm:spPr/>
    </dgm:pt>
    <dgm:pt modelId="{B1E22D6F-751E-4DDB-B892-B13685A01981}" type="pres">
      <dgm:prSet presAssocID="{79FA8626-A7AA-4D99-83CF-BE43257A671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72F3F166-4B49-4392-97FC-68F31597EAFB}" type="pres">
      <dgm:prSet presAssocID="{79FA8626-A7AA-4D99-83CF-BE43257A671F}" presName="iconSpace" presStyleCnt="0"/>
      <dgm:spPr/>
    </dgm:pt>
    <dgm:pt modelId="{9AAD9239-3011-4816-AA7E-E205AEF568DB}" type="pres">
      <dgm:prSet presAssocID="{79FA8626-A7AA-4D99-83CF-BE43257A671F}" presName="parTx" presStyleLbl="revTx" presStyleIdx="2" presStyleCnt="4">
        <dgm:presLayoutVars>
          <dgm:chMax val="0"/>
          <dgm:chPref val="0"/>
        </dgm:presLayoutVars>
      </dgm:prSet>
      <dgm:spPr/>
    </dgm:pt>
    <dgm:pt modelId="{F8377CD3-09FB-4AC5-A1EE-AEBBE0EBFD2A}" type="pres">
      <dgm:prSet presAssocID="{79FA8626-A7AA-4D99-83CF-BE43257A671F}" presName="txSpace" presStyleCnt="0"/>
      <dgm:spPr/>
    </dgm:pt>
    <dgm:pt modelId="{5478601A-D1FA-447C-A7F7-47628D906FC5}" type="pres">
      <dgm:prSet presAssocID="{79FA8626-A7AA-4D99-83CF-BE43257A671F}" presName="desTx" presStyleLbl="revTx" presStyleIdx="3" presStyleCnt="4" custLinFactNeighborX="-917" custLinFactNeighborY="-8521">
        <dgm:presLayoutVars/>
      </dgm:prSet>
      <dgm:spPr/>
    </dgm:pt>
  </dgm:ptLst>
  <dgm:cxnLst>
    <dgm:cxn modelId="{A4162B2B-13A3-4CEA-BA7A-476210496499}" srcId="{A45AE4FC-05D8-4BFC-9723-C72785906200}" destId="{BAE93BEF-9060-4CD4-B539-88B9484FADEE}" srcOrd="0" destOrd="0" parTransId="{DA1E3B14-360D-4E3B-AB1B-D8EE7A1F7332}" sibTransId="{BB53BB7B-576C-471A-A998-8E3272722013}"/>
    <dgm:cxn modelId="{37C7583E-95AE-4344-A4CB-8FC6B73D139D}" type="presOf" srcId="{A45AE4FC-05D8-4BFC-9723-C72785906200}" destId="{613270A4-FF45-4BEE-B4B9-1A5B3F1F538F}" srcOrd="0" destOrd="0" presId="urn:microsoft.com/office/officeart/2018/2/layout/IconLabelDescriptionList"/>
    <dgm:cxn modelId="{5B0AE35F-8239-A34C-A0F0-83D5DFBDA78F}" type="presOf" srcId="{79FA8626-A7AA-4D99-83CF-BE43257A671F}" destId="{9AAD9239-3011-4816-AA7E-E205AEF568DB}" srcOrd="0" destOrd="0" presId="urn:microsoft.com/office/officeart/2018/2/layout/IconLabelDescriptionList"/>
    <dgm:cxn modelId="{DDD1C790-7451-DA43-9CF2-B4FE5E167622}" type="presOf" srcId="{0D2196A6-B4A0-456A-975E-3CC34BA3A54E}" destId="{1FB1D765-BBED-410F-BF66-35BDF8DE6AD2}" srcOrd="0" destOrd="0" presId="urn:microsoft.com/office/officeart/2018/2/layout/IconLabelDescriptionList"/>
    <dgm:cxn modelId="{82DB2C99-DBB5-4D44-A1AB-97B9ED3902A5}" type="presOf" srcId="{BAE93BEF-9060-4CD4-B539-88B9484FADEE}" destId="{C12D31B4-9B88-4DB4-AB64-55D1105F307E}" srcOrd="0" destOrd="0" presId="urn:microsoft.com/office/officeart/2018/2/layout/IconLabelDescriptionList"/>
    <dgm:cxn modelId="{2E3F43C2-0808-B44E-A870-34AD6F135759}" type="presOf" srcId="{35C4C260-26E3-4BE7-AC46-61B4B5A748DC}" destId="{5478601A-D1FA-447C-A7F7-47628D906FC5}" srcOrd="0" destOrd="0" presId="urn:microsoft.com/office/officeart/2018/2/layout/IconLabelDescriptionList"/>
    <dgm:cxn modelId="{B2E4FCCD-423E-4659-A3C2-F28199FDB7F7}" srcId="{0D2196A6-B4A0-456A-975E-3CC34BA3A54E}" destId="{A45AE4FC-05D8-4BFC-9723-C72785906200}" srcOrd="0" destOrd="0" parTransId="{8802E398-FDF0-49A4-A688-1C208798F29B}" sibTransId="{268040E3-6F16-43E5-BC4F-5DF3DF0B2F2F}"/>
    <dgm:cxn modelId="{758BDED2-B69E-4C1C-878E-AACF57DF59E5}" srcId="{79FA8626-A7AA-4D99-83CF-BE43257A671F}" destId="{35C4C260-26E3-4BE7-AC46-61B4B5A748DC}" srcOrd="0" destOrd="0" parTransId="{F20CFC7B-341B-448E-BA3A-344383AE0C07}" sibTransId="{B07AAEC1-5179-40EE-9F91-5F4BED4DF56B}"/>
    <dgm:cxn modelId="{A1A3FFEF-5ADC-4800-83BB-EC58D0BA6D92}" srcId="{0D2196A6-B4A0-456A-975E-3CC34BA3A54E}" destId="{79FA8626-A7AA-4D99-83CF-BE43257A671F}" srcOrd="1" destOrd="0" parTransId="{638AF3DA-9B18-4FC4-BA67-2B105FBBC0C6}" sibTransId="{6CDF17EA-0C21-4F2B-B2D6-0FC8183C92D6}"/>
    <dgm:cxn modelId="{BF1E6B30-0355-1C48-B3C9-18A3802371D9}" type="presParOf" srcId="{1FB1D765-BBED-410F-BF66-35BDF8DE6AD2}" destId="{BC60127B-43F6-49CB-8C09-055351667733}" srcOrd="0" destOrd="0" presId="urn:microsoft.com/office/officeart/2018/2/layout/IconLabelDescriptionList"/>
    <dgm:cxn modelId="{D4F2A49D-E08B-1C44-80E5-DECA4CFE436C}" type="presParOf" srcId="{BC60127B-43F6-49CB-8C09-055351667733}" destId="{1A6F9A89-582C-4E6C-9D6C-66D0E05C703A}" srcOrd="0" destOrd="0" presId="urn:microsoft.com/office/officeart/2018/2/layout/IconLabelDescriptionList"/>
    <dgm:cxn modelId="{576BCD9B-F402-6D4F-A2DC-33E8FDF3F6D7}" type="presParOf" srcId="{BC60127B-43F6-49CB-8C09-055351667733}" destId="{123A2882-0A2F-48F1-99BB-14C0BFE5DCDD}" srcOrd="1" destOrd="0" presId="urn:microsoft.com/office/officeart/2018/2/layout/IconLabelDescriptionList"/>
    <dgm:cxn modelId="{495BDB7B-6313-F44C-AE97-BB9907DD97F0}" type="presParOf" srcId="{BC60127B-43F6-49CB-8C09-055351667733}" destId="{613270A4-FF45-4BEE-B4B9-1A5B3F1F538F}" srcOrd="2" destOrd="0" presId="urn:microsoft.com/office/officeart/2018/2/layout/IconLabelDescriptionList"/>
    <dgm:cxn modelId="{A0BB9B17-4E8E-0444-8EDA-F2ABAA58D334}" type="presParOf" srcId="{BC60127B-43F6-49CB-8C09-055351667733}" destId="{DFFF1BE3-5CA5-4FC2-8D64-F0816B6EB10D}" srcOrd="3" destOrd="0" presId="urn:microsoft.com/office/officeart/2018/2/layout/IconLabelDescriptionList"/>
    <dgm:cxn modelId="{99166008-9044-C847-9478-3A42EEC65002}" type="presParOf" srcId="{BC60127B-43F6-49CB-8C09-055351667733}" destId="{C12D31B4-9B88-4DB4-AB64-55D1105F307E}" srcOrd="4" destOrd="0" presId="urn:microsoft.com/office/officeart/2018/2/layout/IconLabelDescriptionList"/>
    <dgm:cxn modelId="{CBDC30D2-3C71-2242-BC86-19ED6B070B1B}" type="presParOf" srcId="{1FB1D765-BBED-410F-BF66-35BDF8DE6AD2}" destId="{E11D4401-459C-4545-9091-05E70FED32DB}" srcOrd="1" destOrd="0" presId="urn:microsoft.com/office/officeart/2018/2/layout/IconLabelDescriptionList"/>
    <dgm:cxn modelId="{61E6FB8E-DEF3-B448-AE31-30CD17040519}" type="presParOf" srcId="{1FB1D765-BBED-410F-BF66-35BDF8DE6AD2}" destId="{180BD1E0-D464-47D0-A250-37E9E260B6A9}" srcOrd="2" destOrd="0" presId="urn:microsoft.com/office/officeart/2018/2/layout/IconLabelDescriptionList"/>
    <dgm:cxn modelId="{FADF259D-08EF-454D-A65C-7AD0A390EC33}" type="presParOf" srcId="{180BD1E0-D464-47D0-A250-37E9E260B6A9}" destId="{B1E22D6F-751E-4DDB-B892-B13685A01981}" srcOrd="0" destOrd="0" presId="urn:microsoft.com/office/officeart/2018/2/layout/IconLabelDescriptionList"/>
    <dgm:cxn modelId="{41E5FBFE-EE49-574F-85CF-2A5BD698DD4C}" type="presParOf" srcId="{180BD1E0-D464-47D0-A250-37E9E260B6A9}" destId="{72F3F166-4B49-4392-97FC-68F31597EAFB}" srcOrd="1" destOrd="0" presId="urn:microsoft.com/office/officeart/2018/2/layout/IconLabelDescriptionList"/>
    <dgm:cxn modelId="{4DC3981B-E1F7-5941-AC72-BEE1A0DEE2A5}" type="presParOf" srcId="{180BD1E0-D464-47D0-A250-37E9E260B6A9}" destId="{9AAD9239-3011-4816-AA7E-E205AEF568DB}" srcOrd="2" destOrd="0" presId="urn:microsoft.com/office/officeart/2018/2/layout/IconLabelDescriptionList"/>
    <dgm:cxn modelId="{05C9FC94-15A8-864A-AACD-1C64474C77B7}" type="presParOf" srcId="{180BD1E0-D464-47D0-A250-37E9E260B6A9}" destId="{F8377CD3-09FB-4AC5-A1EE-AEBBE0EBFD2A}" srcOrd="3" destOrd="0" presId="urn:microsoft.com/office/officeart/2018/2/layout/IconLabelDescriptionList"/>
    <dgm:cxn modelId="{90F59AC6-366B-0D44-820F-C18919465544}" type="presParOf" srcId="{180BD1E0-D464-47D0-A250-37E9E260B6A9}" destId="{5478601A-D1FA-447C-A7F7-47628D906FC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21652-3272-4597-8ED0-D1B8DB2678D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FCE28B-47A6-473A-ACF6-B36F61DD15A7}">
      <dgm:prSet/>
      <dgm:spPr/>
      <dgm:t>
        <a:bodyPr/>
        <a:lstStyle/>
        <a:p>
          <a:r>
            <a:rPr lang="en-US" baseline="0" dirty="0"/>
            <a:t>- Panelist introduces and discusses the topic</a:t>
          </a:r>
          <a:endParaRPr lang="en-US" dirty="0"/>
        </a:p>
      </dgm:t>
    </dgm:pt>
    <dgm:pt modelId="{46F385C7-669A-4A6D-BC2D-55660E92B6DA}" type="parTrans" cxnId="{D3B98A45-EECF-4334-928D-E15094A555C7}">
      <dgm:prSet/>
      <dgm:spPr/>
      <dgm:t>
        <a:bodyPr/>
        <a:lstStyle/>
        <a:p>
          <a:endParaRPr lang="en-US"/>
        </a:p>
      </dgm:t>
    </dgm:pt>
    <dgm:pt modelId="{41B0E6D5-CFF1-41D3-B032-4721CA3C3536}" type="sibTrans" cxnId="{D3B98A45-EECF-4334-928D-E15094A555C7}">
      <dgm:prSet/>
      <dgm:spPr/>
      <dgm:t>
        <a:bodyPr/>
        <a:lstStyle/>
        <a:p>
          <a:endParaRPr lang="en-US"/>
        </a:p>
      </dgm:t>
    </dgm:pt>
    <dgm:pt modelId="{A8BCF7F8-9AA6-4B19-B5A7-CFF1014EB600}">
      <dgm:prSet/>
      <dgm:spPr/>
      <dgm:t>
        <a:bodyPr/>
        <a:lstStyle/>
        <a:p>
          <a:r>
            <a:rPr lang="en-US" baseline="0" dirty="0"/>
            <a:t>- Other panelists respond</a:t>
          </a:r>
          <a:endParaRPr lang="en-US" dirty="0"/>
        </a:p>
      </dgm:t>
    </dgm:pt>
    <dgm:pt modelId="{0EECE80C-E998-46FF-A8C2-59804392519A}" type="parTrans" cxnId="{5188BFC1-FB5F-44E4-A844-F9D35CE93641}">
      <dgm:prSet/>
      <dgm:spPr/>
      <dgm:t>
        <a:bodyPr/>
        <a:lstStyle/>
        <a:p>
          <a:endParaRPr lang="en-US"/>
        </a:p>
      </dgm:t>
    </dgm:pt>
    <dgm:pt modelId="{BE45D1DF-A41C-4AA9-A77D-F498332B2BD5}" type="sibTrans" cxnId="{5188BFC1-FB5F-44E4-A844-F9D35CE93641}">
      <dgm:prSet/>
      <dgm:spPr/>
      <dgm:t>
        <a:bodyPr/>
        <a:lstStyle/>
        <a:p>
          <a:endParaRPr lang="en-US"/>
        </a:p>
      </dgm:t>
    </dgm:pt>
    <dgm:pt modelId="{D2652F6D-0E6B-4B4E-8DB7-C86AE315F342}">
      <dgm:prSet/>
      <dgm:spPr/>
      <dgm:t>
        <a:bodyPr/>
        <a:lstStyle/>
        <a:p>
          <a:r>
            <a:rPr lang="en-US" dirty="0"/>
            <a:t>- Candid, constructive, and forward-looking discussion</a:t>
          </a:r>
        </a:p>
      </dgm:t>
    </dgm:pt>
    <dgm:pt modelId="{7746B603-5FCA-2047-A160-3412417EDEE0}" type="parTrans" cxnId="{DAEC7764-C92F-0143-9211-99440B4CE3EA}">
      <dgm:prSet/>
      <dgm:spPr/>
      <dgm:t>
        <a:bodyPr/>
        <a:lstStyle/>
        <a:p>
          <a:endParaRPr lang="en-US"/>
        </a:p>
      </dgm:t>
    </dgm:pt>
    <dgm:pt modelId="{B0BE8CFA-3EF8-0046-8070-78485C6BFD5F}" type="sibTrans" cxnId="{DAEC7764-C92F-0143-9211-99440B4CE3EA}">
      <dgm:prSet/>
      <dgm:spPr/>
      <dgm:t>
        <a:bodyPr/>
        <a:lstStyle/>
        <a:p>
          <a:endParaRPr lang="en-US"/>
        </a:p>
      </dgm:t>
    </dgm:pt>
    <dgm:pt modelId="{98FE28DA-423C-FC48-8F83-AE256FA69147}" type="pres">
      <dgm:prSet presAssocID="{6C321652-3272-4597-8ED0-D1B8DB2678D3}" presName="vert0" presStyleCnt="0">
        <dgm:presLayoutVars>
          <dgm:dir/>
          <dgm:animOne val="branch"/>
          <dgm:animLvl val="lvl"/>
        </dgm:presLayoutVars>
      </dgm:prSet>
      <dgm:spPr/>
    </dgm:pt>
    <dgm:pt modelId="{140E1A9F-26CD-1B4D-8E28-8D5B5CAFA9F0}" type="pres">
      <dgm:prSet presAssocID="{87FCE28B-47A6-473A-ACF6-B36F61DD15A7}" presName="thickLine" presStyleLbl="alignNode1" presStyleIdx="0" presStyleCnt="3"/>
      <dgm:spPr/>
    </dgm:pt>
    <dgm:pt modelId="{0578B1AF-4394-0346-B3DD-9E2177D70170}" type="pres">
      <dgm:prSet presAssocID="{87FCE28B-47A6-473A-ACF6-B36F61DD15A7}" presName="horz1" presStyleCnt="0"/>
      <dgm:spPr/>
    </dgm:pt>
    <dgm:pt modelId="{CD2D22CA-8142-6444-9936-3512BB4B7CC2}" type="pres">
      <dgm:prSet presAssocID="{87FCE28B-47A6-473A-ACF6-B36F61DD15A7}" presName="tx1" presStyleLbl="revTx" presStyleIdx="0" presStyleCnt="3"/>
      <dgm:spPr/>
    </dgm:pt>
    <dgm:pt modelId="{25121788-484A-2343-8E99-F09DA2AA85ED}" type="pres">
      <dgm:prSet presAssocID="{87FCE28B-47A6-473A-ACF6-B36F61DD15A7}" presName="vert1" presStyleCnt="0"/>
      <dgm:spPr/>
    </dgm:pt>
    <dgm:pt modelId="{05441CFA-23D3-9C4C-AA58-6008B00F449B}" type="pres">
      <dgm:prSet presAssocID="{A8BCF7F8-9AA6-4B19-B5A7-CFF1014EB600}" presName="thickLine" presStyleLbl="alignNode1" presStyleIdx="1" presStyleCnt="3"/>
      <dgm:spPr/>
    </dgm:pt>
    <dgm:pt modelId="{F1267102-D5CA-4846-98BC-21990C759BD3}" type="pres">
      <dgm:prSet presAssocID="{A8BCF7F8-9AA6-4B19-B5A7-CFF1014EB600}" presName="horz1" presStyleCnt="0"/>
      <dgm:spPr/>
    </dgm:pt>
    <dgm:pt modelId="{E0B7B481-AD07-E846-9A78-8C3DB8B2ED84}" type="pres">
      <dgm:prSet presAssocID="{A8BCF7F8-9AA6-4B19-B5A7-CFF1014EB600}" presName="tx1" presStyleLbl="revTx" presStyleIdx="1" presStyleCnt="3"/>
      <dgm:spPr/>
    </dgm:pt>
    <dgm:pt modelId="{B61041F5-0D52-7944-8E90-4E108935511E}" type="pres">
      <dgm:prSet presAssocID="{A8BCF7F8-9AA6-4B19-B5A7-CFF1014EB600}" presName="vert1" presStyleCnt="0"/>
      <dgm:spPr/>
    </dgm:pt>
    <dgm:pt modelId="{5F139DCD-D640-3440-BC38-420630D3B332}" type="pres">
      <dgm:prSet presAssocID="{D2652F6D-0E6B-4B4E-8DB7-C86AE315F342}" presName="thickLine" presStyleLbl="alignNode1" presStyleIdx="2" presStyleCnt="3"/>
      <dgm:spPr/>
    </dgm:pt>
    <dgm:pt modelId="{ACE53DF9-3030-3643-8E69-4D27D3ED9E96}" type="pres">
      <dgm:prSet presAssocID="{D2652F6D-0E6B-4B4E-8DB7-C86AE315F342}" presName="horz1" presStyleCnt="0"/>
      <dgm:spPr/>
    </dgm:pt>
    <dgm:pt modelId="{AFA75CC1-0319-C94E-A2AB-961F743B7E00}" type="pres">
      <dgm:prSet presAssocID="{D2652F6D-0E6B-4B4E-8DB7-C86AE315F342}" presName="tx1" presStyleLbl="revTx" presStyleIdx="2" presStyleCnt="3"/>
      <dgm:spPr/>
    </dgm:pt>
    <dgm:pt modelId="{2EF66D18-12C5-D34F-8432-383575D77F5A}" type="pres">
      <dgm:prSet presAssocID="{D2652F6D-0E6B-4B4E-8DB7-C86AE315F342}" presName="vert1" presStyleCnt="0"/>
      <dgm:spPr/>
    </dgm:pt>
  </dgm:ptLst>
  <dgm:cxnLst>
    <dgm:cxn modelId="{17B2A333-029B-F14D-BA17-BA64B3B69CB7}" type="presOf" srcId="{D2652F6D-0E6B-4B4E-8DB7-C86AE315F342}" destId="{AFA75CC1-0319-C94E-A2AB-961F743B7E00}" srcOrd="0" destOrd="0" presId="urn:microsoft.com/office/officeart/2008/layout/LinedList"/>
    <dgm:cxn modelId="{D3B98A45-EECF-4334-928D-E15094A555C7}" srcId="{6C321652-3272-4597-8ED0-D1B8DB2678D3}" destId="{87FCE28B-47A6-473A-ACF6-B36F61DD15A7}" srcOrd="0" destOrd="0" parTransId="{46F385C7-669A-4A6D-BC2D-55660E92B6DA}" sibTransId="{41B0E6D5-CFF1-41D3-B032-4721CA3C3536}"/>
    <dgm:cxn modelId="{DAEC7764-C92F-0143-9211-99440B4CE3EA}" srcId="{6C321652-3272-4597-8ED0-D1B8DB2678D3}" destId="{D2652F6D-0E6B-4B4E-8DB7-C86AE315F342}" srcOrd="2" destOrd="0" parTransId="{7746B603-5FCA-2047-A160-3412417EDEE0}" sibTransId="{B0BE8CFA-3EF8-0046-8070-78485C6BFD5F}"/>
    <dgm:cxn modelId="{26576982-00E3-C14E-A495-931FC21BBA47}" type="presOf" srcId="{A8BCF7F8-9AA6-4B19-B5A7-CFF1014EB600}" destId="{E0B7B481-AD07-E846-9A78-8C3DB8B2ED84}" srcOrd="0" destOrd="0" presId="urn:microsoft.com/office/officeart/2008/layout/LinedList"/>
    <dgm:cxn modelId="{92584888-281B-7D4C-BBB7-3AE5AE6B417E}" type="presOf" srcId="{87FCE28B-47A6-473A-ACF6-B36F61DD15A7}" destId="{CD2D22CA-8142-6444-9936-3512BB4B7CC2}" srcOrd="0" destOrd="0" presId="urn:microsoft.com/office/officeart/2008/layout/LinedList"/>
    <dgm:cxn modelId="{5188BFC1-FB5F-44E4-A844-F9D35CE93641}" srcId="{6C321652-3272-4597-8ED0-D1B8DB2678D3}" destId="{A8BCF7F8-9AA6-4B19-B5A7-CFF1014EB600}" srcOrd="1" destOrd="0" parTransId="{0EECE80C-E998-46FF-A8C2-59804392519A}" sibTransId="{BE45D1DF-A41C-4AA9-A77D-F498332B2BD5}"/>
    <dgm:cxn modelId="{CF625BDD-3F49-2842-87AE-8E7915CB8871}" type="presOf" srcId="{6C321652-3272-4597-8ED0-D1B8DB2678D3}" destId="{98FE28DA-423C-FC48-8F83-AE256FA69147}" srcOrd="0" destOrd="0" presId="urn:microsoft.com/office/officeart/2008/layout/LinedList"/>
    <dgm:cxn modelId="{912ACD79-6718-0A47-B173-9A2B3F152EFB}" type="presParOf" srcId="{98FE28DA-423C-FC48-8F83-AE256FA69147}" destId="{140E1A9F-26CD-1B4D-8E28-8D5B5CAFA9F0}" srcOrd="0" destOrd="0" presId="urn:microsoft.com/office/officeart/2008/layout/LinedList"/>
    <dgm:cxn modelId="{038718CD-03C3-1049-A0BF-4BE7104F6470}" type="presParOf" srcId="{98FE28DA-423C-FC48-8F83-AE256FA69147}" destId="{0578B1AF-4394-0346-B3DD-9E2177D70170}" srcOrd="1" destOrd="0" presId="urn:microsoft.com/office/officeart/2008/layout/LinedList"/>
    <dgm:cxn modelId="{6384FF88-33F5-C245-9AC7-929F05099B6F}" type="presParOf" srcId="{0578B1AF-4394-0346-B3DD-9E2177D70170}" destId="{CD2D22CA-8142-6444-9936-3512BB4B7CC2}" srcOrd="0" destOrd="0" presId="urn:microsoft.com/office/officeart/2008/layout/LinedList"/>
    <dgm:cxn modelId="{6801D900-C4E7-DC4F-AB2C-48BDB57F39E8}" type="presParOf" srcId="{0578B1AF-4394-0346-B3DD-9E2177D70170}" destId="{25121788-484A-2343-8E99-F09DA2AA85ED}" srcOrd="1" destOrd="0" presId="urn:microsoft.com/office/officeart/2008/layout/LinedList"/>
    <dgm:cxn modelId="{613E89F6-F549-934A-A040-BCC365EFF00F}" type="presParOf" srcId="{98FE28DA-423C-FC48-8F83-AE256FA69147}" destId="{05441CFA-23D3-9C4C-AA58-6008B00F449B}" srcOrd="2" destOrd="0" presId="urn:microsoft.com/office/officeart/2008/layout/LinedList"/>
    <dgm:cxn modelId="{1F0E5AA6-2D94-2C41-8EE1-8582887078E9}" type="presParOf" srcId="{98FE28DA-423C-FC48-8F83-AE256FA69147}" destId="{F1267102-D5CA-4846-98BC-21990C759BD3}" srcOrd="3" destOrd="0" presId="urn:microsoft.com/office/officeart/2008/layout/LinedList"/>
    <dgm:cxn modelId="{E6190E67-CC0A-C74D-9D1C-A8CF362CFA65}" type="presParOf" srcId="{F1267102-D5CA-4846-98BC-21990C759BD3}" destId="{E0B7B481-AD07-E846-9A78-8C3DB8B2ED84}" srcOrd="0" destOrd="0" presId="urn:microsoft.com/office/officeart/2008/layout/LinedList"/>
    <dgm:cxn modelId="{42404FB4-1CA8-3243-A2FD-EAE091505580}" type="presParOf" srcId="{F1267102-D5CA-4846-98BC-21990C759BD3}" destId="{B61041F5-0D52-7944-8E90-4E108935511E}" srcOrd="1" destOrd="0" presId="urn:microsoft.com/office/officeart/2008/layout/LinedList"/>
    <dgm:cxn modelId="{B4C12539-3494-4C4A-B60F-CFA01384B738}" type="presParOf" srcId="{98FE28DA-423C-FC48-8F83-AE256FA69147}" destId="{5F139DCD-D640-3440-BC38-420630D3B332}" srcOrd="4" destOrd="0" presId="urn:microsoft.com/office/officeart/2008/layout/LinedList"/>
    <dgm:cxn modelId="{69D2D276-89AD-2A44-9960-3DAA21B5B60E}" type="presParOf" srcId="{98FE28DA-423C-FC48-8F83-AE256FA69147}" destId="{ACE53DF9-3030-3643-8E69-4D27D3ED9E96}" srcOrd="5" destOrd="0" presId="urn:microsoft.com/office/officeart/2008/layout/LinedList"/>
    <dgm:cxn modelId="{81DC8FDA-B7C9-7146-A002-4EB086A05138}" type="presParOf" srcId="{ACE53DF9-3030-3643-8E69-4D27D3ED9E96}" destId="{AFA75CC1-0319-C94E-A2AB-961F743B7E00}" srcOrd="0" destOrd="0" presId="urn:microsoft.com/office/officeart/2008/layout/LinedList"/>
    <dgm:cxn modelId="{D51961B0-F0E6-5D41-9E85-BE18D11061C7}" type="presParOf" srcId="{ACE53DF9-3030-3643-8E69-4D27D3ED9E96}" destId="{2EF66D18-12C5-D34F-8432-383575D77F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612CA9-A473-44AA-8D77-68182EC0B6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3187CD-E61F-4D0C-85C5-760376A06B77}">
      <dgm:prSet/>
      <dgm:spPr/>
      <dgm:t>
        <a:bodyPr/>
        <a:lstStyle/>
        <a:p>
          <a:pPr>
            <a:defRPr b="1"/>
          </a:pPr>
          <a:r>
            <a:rPr lang="en-US" dirty="0"/>
            <a:t>2002</a:t>
          </a:r>
        </a:p>
      </dgm:t>
    </dgm:pt>
    <dgm:pt modelId="{DFA7B647-E316-4F32-8933-89AFF86BC56C}" type="parTrans" cxnId="{DB460F56-4163-476E-934D-0CD80700A6FD}">
      <dgm:prSet/>
      <dgm:spPr/>
      <dgm:t>
        <a:bodyPr/>
        <a:lstStyle/>
        <a:p>
          <a:endParaRPr lang="en-US"/>
        </a:p>
      </dgm:t>
    </dgm:pt>
    <dgm:pt modelId="{3495DDC1-BF0F-4146-ACBE-A9FA7C10E47E}" type="sibTrans" cxnId="{DB460F56-4163-476E-934D-0CD80700A6FD}">
      <dgm:prSet/>
      <dgm:spPr/>
      <dgm:t>
        <a:bodyPr/>
        <a:lstStyle/>
        <a:p>
          <a:endParaRPr lang="en-US"/>
        </a:p>
      </dgm:t>
    </dgm:pt>
    <dgm:pt modelId="{88BC84AD-11BF-4213-BDA4-B5A12AE5FD68}">
      <dgm:prSet/>
      <dgm:spPr/>
      <dgm:t>
        <a:bodyPr/>
        <a:lstStyle/>
        <a:p>
          <a:r>
            <a:rPr lang="en-US" dirty="0"/>
            <a:t>First Meeting of Industry, TSAC process begins</a:t>
          </a:r>
        </a:p>
      </dgm:t>
    </dgm:pt>
    <dgm:pt modelId="{A4A773CA-471C-472C-BBD8-D0524F04FCA5}" type="parTrans" cxnId="{3E9A5FC6-27DB-4B94-9DAF-259ECDE1EF8A}">
      <dgm:prSet/>
      <dgm:spPr/>
      <dgm:t>
        <a:bodyPr/>
        <a:lstStyle/>
        <a:p>
          <a:endParaRPr lang="en-US"/>
        </a:p>
      </dgm:t>
    </dgm:pt>
    <dgm:pt modelId="{0978D973-199D-4456-B139-CA3C2BCC17DE}" type="sibTrans" cxnId="{3E9A5FC6-27DB-4B94-9DAF-259ECDE1EF8A}">
      <dgm:prSet/>
      <dgm:spPr/>
      <dgm:t>
        <a:bodyPr/>
        <a:lstStyle/>
        <a:p>
          <a:endParaRPr lang="en-US"/>
        </a:p>
      </dgm:t>
    </dgm:pt>
    <dgm:pt modelId="{00AB1F0E-2808-420E-8F7F-B30A0ACAE9A1}">
      <dgm:prSet/>
      <dgm:spPr/>
      <dgm:t>
        <a:bodyPr/>
        <a:lstStyle/>
        <a:p>
          <a:pPr>
            <a:defRPr b="1"/>
          </a:pPr>
          <a:r>
            <a:rPr lang="en-US" dirty="0"/>
            <a:t>2004</a:t>
          </a:r>
        </a:p>
      </dgm:t>
    </dgm:pt>
    <dgm:pt modelId="{29C86256-2D4A-4FA1-A9F7-6CA55B82B704}" type="parTrans" cxnId="{4DE11474-EAA3-4C38-8F15-CF7BCDBE7C1C}">
      <dgm:prSet/>
      <dgm:spPr/>
      <dgm:t>
        <a:bodyPr/>
        <a:lstStyle/>
        <a:p>
          <a:endParaRPr lang="en-US"/>
        </a:p>
      </dgm:t>
    </dgm:pt>
    <dgm:pt modelId="{6C1369B2-8473-4295-8427-0174DEE13BEB}" type="sibTrans" cxnId="{4DE11474-EAA3-4C38-8F15-CF7BCDBE7C1C}">
      <dgm:prSet/>
      <dgm:spPr/>
      <dgm:t>
        <a:bodyPr/>
        <a:lstStyle/>
        <a:p>
          <a:endParaRPr lang="en-US"/>
        </a:p>
      </dgm:t>
    </dgm:pt>
    <dgm:pt modelId="{9CCA4C9F-8F5F-4A4A-8297-6DBA1E6C9116}">
      <dgm:prSet/>
      <dgm:spPr/>
      <dgm:t>
        <a:bodyPr/>
        <a:lstStyle/>
        <a:p>
          <a:r>
            <a:rPr lang="en-US" dirty="0"/>
            <a:t>CG Authorization Act mandated development of regulations for UTVs</a:t>
          </a:r>
        </a:p>
      </dgm:t>
    </dgm:pt>
    <dgm:pt modelId="{91868687-2646-459F-BB8A-296CCCDD910E}" type="parTrans" cxnId="{CCCB1054-9EBC-402E-B9A1-7E75DBDA9B8E}">
      <dgm:prSet/>
      <dgm:spPr/>
      <dgm:t>
        <a:bodyPr/>
        <a:lstStyle/>
        <a:p>
          <a:endParaRPr lang="en-US"/>
        </a:p>
      </dgm:t>
    </dgm:pt>
    <dgm:pt modelId="{01FBFC4F-CBB1-410D-8AC0-4CEE62931E5B}" type="sibTrans" cxnId="{CCCB1054-9EBC-402E-B9A1-7E75DBDA9B8E}">
      <dgm:prSet/>
      <dgm:spPr/>
      <dgm:t>
        <a:bodyPr/>
        <a:lstStyle/>
        <a:p>
          <a:endParaRPr lang="en-US"/>
        </a:p>
      </dgm:t>
    </dgm:pt>
    <dgm:pt modelId="{E2110AE7-C25B-4F58-A927-C8FE6A1EB97E}">
      <dgm:prSet/>
      <dgm:spPr/>
      <dgm:t>
        <a:bodyPr/>
        <a:lstStyle/>
        <a:p>
          <a:pPr>
            <a:defRPr b="1"/>
          </a:pPr>
          <a:r>
            <a:rPr lang="en-US" dirty="0"/>
            <a:t>2011</a:t>
          </a:r>
        </a:p>
      </dgm:t>
    </dgm:pt>
    <dgm:pt modelId="{39B3E438-1B53-4764-94B9-36B38E120258}" type="parTrans" cxnId="{09405DD8-FF17-42B7-8ABE-89D951F00D9C}">
      <dgm:prSet/>
      <dgm:spPr/>
      <dgm:t>
        <a:bodyPr/>
        <a:lstStyle/>
        <a:p>
          <a:endParaRPr lang="en-US"/>
        </a:p>
      </dgm:t>
    </dgm:pt>
    <dgm:pt modelId="{63B9AFAE-577C-4741-820E-F186E388FD3A}" type="sibTrans" cxnId="{09405DD8-FF17-42B7-8ABE-89D951F00D9C}">
      <dgm:prSet/>
      <dgm:spPr/>
      <dgm:t>
        <a:bodyPr/>
        <a:lstStyle/>
        <a:p>
          <a:endParaRPr lang="en-US"/>
        </a:p>
      </dgm:t>
    </dgm:pt>
    <dgm:pt modelId="{DD9784C3-82D7-4EE3-89D1-3C5AF720468E}">
      <dgm:prSet/>
      <dgm:spPr/>
      <dgm:t>
        <a:bodyPr/>
        <a:lstStyle/>
        <a:p>
          <a:r>
            <a:rPr lang="en-US" dirty="0"/>
            <a:t>Notice of Proposed Rule Making (NPRM)</a:t>
          </a:r>
        </a:p>
      </dgm:t>
    </dgm:pt>
    <dgm:pt modelId="{BFD1EA10-58A3-4BBF-9597-BCCF7F715C6F}" type="parTrans" cxnId="{A8E51498-E52B-4705-A4F0-9D3A1C1134C3}">
      <dgm:prSet/>
      <dgm:spPr/>
      <dgm:t>
        <a:bodyPr/>
        <a:lstStyle/>
        <a:p>
          <a:endParaRPr lang="en-US"/>
        </a:p>
      </dgm:t>
    </dgm:pt>
    <dgm:pt modelId="{8A7BEAB4-219F-4DF3-B90F-053B6249ECA6}" type="sibTrans" cxnId="{A8E51498-E52B-4705-A4F0-9D3A1C1134C3}">
      <dgm:prSet/>
      <dgm:spPr/>
      <dgm:t>
        <a:bodyPr/>
        <a:lstStyle/>
        <a:p>
          <a:endParaRPr lang="en-US"/>
        </a:p>
      </dgm:t>
    </dgm:pt>
    <dgm:pt modelId="{83EB4713-BC02-46B9-B3CC-A3F1E2223D22}">
      <dgm:prSet/>
      <dgm:spPr/>
      <dgm:t>
        <a:bodyPr/>
        <a:lstStyle/>
        <a:p>
          <a:pPr>
            <a:defRPr b="1"/>
          </a:pPr>
          <a:r>
            <a:rPr lang="en-US" dirty="0"/>
            <a:t>2016</a:t>
          </a:r>
        </a:p>
      </dgm:t>
    </dgm:pt>
    <dgm:pt modelId="{CF626EA0-50BD-4593-9C99-DCE8DB5F045F}" type="parTrans" cxnId="{4AA2722E-1094-4CD2-B847-A6BDC10C8DB4}">
      <dgm:prSet/>
      <dgm:spPr/>
      <dgm:t>
        <a:bodyPr/>
        <a:lstStyle/>
        <a:p>
          <a:endParaRPr lang="en-US"/>
        </a:p>
      </dgm:t>
    </dgm:pt>
    <dgm:pt modelId="{ECA80A08-31AA-4CCE-BE10-B7E0895468A2}" type="sibTrans" cxnId="{4AA2722E-1094-4CD2-B847-A6BDC10C8DB4}">
      <dgm:prSet/>
      <dgm:spPr/>
      <dgm:t>
        <a:bodyPr/>
        <a:lstStyle/>
        <a:p>
          <a:endParaRPr lang="en-US"/>
        </a:p>
      </dgm:t>
    </dgm:pt>
    <dgm:pt modelId="{7068C9CF-0CFF-4BB0-8C2C-776F4D31321C}">
      <dgm:prSet/>
      <dgm:spPr/>
      <dgm:t>
        <a:bodyPr/>
        <a:lstStyle/>
        <a:p>
          <a:r>
            <a:rPr lang="en-US" dirty="0"/>
            <a:t>June 20 – Final Rule Published</a:t>
          </a:r>
        </a:p>
      </dgm:t>
    </dgm:pt>
    <dgm:pt modelId="{79318961-A145-48C2-A331-B8CD8AB452F9}" type="parTrans" cxnId="{8CFCDD4F-50FC-4892-AECD-47D010CC9875}">
      <dgm:prSet/>
      <dgm:spPr/>
      <dgm:t>
        <a:bodyPr/>
        <a:lstStyle/>
        <a:p>
          <a:endParaRPr lang="en-US"/>
        </a:p>
      </dgm:t>
    </dgm:pt>
    <dgm:pt modelId="{D1295942-ADAC-4AA2-A1FA-37B44BD11B1D}" type="sibTrans" cxnId="{8CFCDD4F-50FC-4892-AECD-47D010CC9875}">
      <dgm:prSet/>
      <dgm:spPr/>
      <dgm:t>
        <a:bodyPr/>
        <a:lstStyle/>
        <a:p>
          <a:endParaRPr lang="en-US"/>
        </a:p>
      </dgm:t>
    </dgm:pt>
    <dgm:pt modelId="{DFC7AAD1-D394-4699-9D96-CDD46C048709}">
      <dgm:prSet/>
      <dgm:spPr/>
      <dgm:t>
        <a:bodyPr/>
        <a:lstStyle/>
        <a:p>
          <a:pPr>
            <a:defRPr b="1"/>
          </a:pPr>
          <a:r>
            <a:rPr lang="en-US" dirty="0"/>
            <a:t>2018</a:t>
          </a:r>
        </a:p>
      </dgm:t>
    </dgm:pt>
    <dgm:pt modelId="{2903C3D6-BE5E-4E34-B145-1539355F13B6}" type="parTrans" cxnId="{E64B0934-98F4-4D08-A3EF-46D685E32EB4}">
      <dgm:prSet/>
      <dgm:spPr/>
      <dgm:t>
        <a:bodyPr/>
        <a:lstStyle/>
        <a:p>
          <a:endParaRPr lang="en-US"/>
        </a:p>
      </dgm:t>
    </dgm:pt>
    <dgm:pt modelId="{29B19416-3897-4A2C-A25E-9AC74A539E22}" type="sibTrans" cxnId="{E64B0934-98F4-4D08-A3EF-46D685E32EB4}">
      <dgm:prSet/>
      <dgm:spPr/>
      <dgm:t>
        <a:bodyPr/>
        <a:lstStyle/>
        <a:p>
          <a:endParaRPr lang="en-US"/>
        </a:p>
      </dgm:t>
    </dgm:pt>
    <dgm:pt modelId="{6F1C3E49-F85B-4716-AAAB-BA120ACD3FCB}">
      <dgm:prSet/>
      <dgm:spPr/>
      <dgm:t>
        <a:bodyPr/>
        <a:lstStyle/>
        <a:p>
          <a:r>
            <a:rPr lang="en-US" dirty="0"/>
            <a:t>July 20 – Implementation Began</a:t>
          </a:r>
        </a:p>
      </dgm:t>
    </dgm:pt>
    <dgm:pt modelId="{7E3A9E26-D093-498A-8674-F4FA489DD3FD}" type="parTrans" cxnId="{411A22C4-9FDD-4404-B065-9CC8767088F0}">
      <dgm:prSet/>
      <dgm:spPr/>
      <dgm:t>
        <a:bodyPr/>
        <a:lstStyle/>
        <a:p>
          <a:endParaRPr lang="en-US"/>
        </a:p>
      </dgm:t>
    </dgm:pt>
    <dgm:pt modelId="{0081AA7F-BC32-4743-BEB6-787A36E85849}" type="sibTrans" cxnId="{411A22C4-9FDD-4404-B065-9CC8767088F0}">
      <dgm:prSet/>
      <dgm:spPr/>
      <dgm:t>
        <a:bodyPr/>
        <a:lstStyle/>
        <a:p>
          <a:endParaRPr lang="en-US"/>
        </a:p>
      </dgm:t>
    </dgm:pt>
    <dgm:pt modelId="{A692D2B8-FBF6-4094-894C-A6E3D34C74B2}">
      <dgm:prSet/>
      <dgm:spPr/>
      <dgm:t>
        <a:bodyPr/>
        <a:lstStyle/>
        <a:p>
          <a:pPr>
            <a:defRPr b="1"/>
          </a:pPr>
          <a:r>
            <a:rPr lang="en-US" dirty="0"/>
            <a:t>2019</a:t>
          </a:r>
        </a:p>
      </dgm:t>
    </dgm:pt>
    <dgm:pt modelId="{EFF07C66-574B-4A5B-966A-DC164C573DFE}" type="parTrans" cxnId="{80B7155F-9BDE-4C05-BBE9-1EF35E4A5150}">
      <dgm:prSet/>
      <dgm:spPr/>
      <dgm:t>
        <a:bodyPr/>
        <a:lstStyle/>
        <a:p>
          <a:endParaRPr lang="en-US"/>
        </a:p>
      </dgm:t>
    </dgm:pt>
    <dgm:pt modelId="{63BC673B-E0ED-48F5-B79A-B9109F71E061}" type="sibTrans" cxnId="{80B7155F-9BDE-4C05-BBE9-1EF35E4A5150}">
      <dgm:prSet/>
      <dgm:spPr/>
      <dgm:t>
        <a:bodyPr/>
        <a:lstStyle/>
        <a:p>
          <a:endParaRPr lang="en-US"/>
        </a:p>
      </dgm:t>
    </dgm:pt>
    <dgm:pt modelId="{E52AE4E4-0AF0-4856-9155-730770502DEB}">
      <dgm:prSet/>
      <dgm:spPr/>
      <dgm:t>
        <a:bodyPr/>
        <a:lstStyle/>
        <a:p>
          <a:r>
            <a:rPr lang="en-US" dirty="0"/>
            <a:t>July 1 – TVIBs First DD/ISE</a:t>
          </a:r>
        </a:p>
      </dgm:t>
    </dgm:pt>
    <dgm:pt modelId="{C6DD90FD-FD0A-4B84-9D73-88EB55F5B117}" type="parTrans" cxnId="{D7BBD326-9C20-4200-B2A2-2A833AF842B4}">
      <dgm:prSet/>
      <dgm:spPr/>
      <dgm:t>
        <a:bodyPr/>
        <a:lstStyle/>
        <a:p>
          <a:endParaRPr lang="en-US"/>
        </a:p>
      </dgm:t>
    </dgm:pt>
    <dgm:pt modelId="{25C10A71-4F14-49FB-A6D6-CA7883FBB34A}" type="sibTrans" cxnId="{D7BBD326-9C20-4200-B2A2-2A833AF842B4}">
      <dgm:prSet/>
      <dgm:spPr/>
      <dgm:t>
        <a:bodyPr/>
        <a:lstStyle/>
        <a:p>
          <a:endParaRPr lang="en-US"/>
        </a:p>
      </dgm:t>
    </dgm:pt>
    <dgm:pt modelId="{31A9D1DF-B760-4A4F-A403-3D7F30A67F6C}">
      <dgm:prSet/>
      <dgm:spPr/>
      <dgm:t>
        <a:bodyPr/>
        <a:lstStyle/>
        <a:p>
          <a:pPr>
            <a:defRPr b="1"/>
          </a:pPr>
          <a:r>
            <a:rPr lang="en-US" dirty="0"/>
            <a:t>2019</a:t>
          </a:r>
        </a:p>
      </dgm:t>
    </dgm:pt>
    <dgm:pt modelId="{C07EC819-7B03-4130-AB7E-1763EACF374E}" type="parTrans" cxnId="{5DDBC146-1194-4CF1-B4FF-65FD361042D7}">
      <dgm:prSet/>
      <dgm:spPr/>
      <dgm:t>
        <a:bodyPr/>
        <a:lstStyle/>
        <a:p>
          <a:endParaRPr lang="en-US"/>
        </a:p>
      </dgm:t>
    </dgm:pt>
    <dgm:pt modelId="{6F76E24B-1F64-4A9F-AC1B-3C6742D70EBE}" type="sibTrans" cxnId="{5DDBC146-1194-4CF1-B4FF-65FD361042D7}">
      <dgm:prSet/>
      <dgm:spPr/>
      <dgm:t>
        <a:bodyPr/>
        <a:lstStyle/>
        <a:p>
          <a:endParaRPr lang="en-US"/>
        </a:p>
      </dgm:t>
    </dgm:pt>
    <dgm:pt modelId="{754911E8-B9FE-4B83-B05E-00CA16F62071}">
      <dgm:prSet/>
      <dgm:spPr/>
      <dgm:t>
        <a:bodyPr/>
        <a:lstStyle/>
        <a:p>
          <a:r>
            <a:rPr lang="en-US" dirty="0"/>
            <a:t>July 22 – 4-year COI Phase-In Period Began (25%, 50%, 75%)</a:t>
          </a:r>
        </a:p>
      </dgm:t>
    </dgm:pt>
    <dgm:pt modelId="{C344CF16-E5A1-4385-A3E5-A5097739DC02}" type="parTrans" cxnId="{A1668C84-96F5-4BFC-ACAA-6B4A5A77A734}">
      <dgm:prSet/>
      <dgm:spPr/>
      <dgm:t>
        <a:bodyPr/>
        <a:lstStyle/>
        <a:p>
          <a:endParaRPr lang="en-US"/>
        </a:p>
      </dgm:t>
    </dgm:pt>
    <dgm:pt modelId="{7608A297-BD51-46CA-8034-AB557A8BC80B}" type="sibTrans" cxnId="{A1668C84-96F5-4BFC-ACAA-6B4A5A77A734}">
      <dgm:prSet/>
      <dgm:spPr/>
      <dgm:t>
        <a:bodyPr/>
        <a:lstStyle/>
        <a:p>
          <a:endParaRPr lang="en-US"/>
        </a:p>
      </dgm:t>
    </dgm:pt>
    <dgm:pt modelId="{972435CA-CE9E-47D5-B41F-3FE5D036F5F7}">
      <dgm:prSet/>
      <dgm:spPr/>
      <dgm:t>
        <a:bodyPr/>
        <a:lstStyle/>
        <a:p>
          <a:pPr>
            <a:defRPr b="1"/>
          </a:pPr>
          <a:r>
            <a:rPr lang="en-US" dirty="0"/>
            <a:t>2020</a:t>
          </a:r>
        </a:p>
      </dgm:t>
    </dgm:pt>
    <dgm:pt modelId="{2F980842-9963-437B-AE2E-54F346AD30A1}" type="parTrans" cxnId="{19EE3E67-2FEB-4B2F-B9CE-4AF763C06BB7}">
      <dgm:prSet/>
      <dgm:spPr/>
      <dgm:t>
        <a:bodyPr/>
        <a:lstStyle/>
        <a:p>
          <a:endParaRPr lang="en-US"/>
        </a:p>
      </dgm:t>
    </dgm:pt>
    <dgm:pt modelId="{0F62CD4D-C066-4844-A000-0D65D8074A11}" type="sibTrans" cxnId="{19EE3E67-2FEB-4B2F-B9CE-4AF763C06BB7}">
      <dgm:prSet/>
      <dgm:spPr/>
      <dgm:t>
        <a:bodyPr/>
        <a:lstStyle/>
        <a:p>
          <a:endParaRPr lang="en-US"/>
        </a:p>
      </dgm:t>
    </dgm:pt>
    <dgm:pt modelId="{510D90A9-CA8F-48D2-8850-69DEB6A43A40}">
      <dgm:prSet/>
      <dgm:spPr/>
      <dgm:t>
        <a:bodyPr/>
        <a:lstStyle/>
        <a:p>
          <a:r>
            <a:rPr lang="en-US" dirty="0"/>
            <a:t>January 15 – TVIBs First Mid-Period Management Audit</a:t>
          </a:r>
        </a:p>
      </dgm:t>
    </dgm:pt>
    <dgm:pt modelId="{4248B918-F823-4BC5-9388-9B78E09CE73B}" type="parTrans" cxnId="{E8613581-C0E5-42FD-B4BB-6F69153E22CB}">
      <dgm:prSet/>
      <dgm:spPr/>
      <dgm:t>
        <a:bodyPr/>
        <a:lstStyle/>
        <a:p>
          <a:endParaRPr lang="en-US"/>
        </a:p>
      </dgm:t>
    </dgm:pt>
    <dgm:pt modelId="{B14B0CDD-9633-4ADA-B2E1-81B194972658}" type="sibTrans" cxnId="{E8613581-C0E5-42FD-B4BB-6F69153E22CB}">
      <dgm:prSet/>
      <dgm:spPr/>
      <dgm:t>
        <a:bodyPr/>
        <a:lstStyle/>
        <a:p>
          <a:endParaRPr lang="en-US"/>
        </a:p>
      </dgm:t>
    </dgm:pt>
    <dgm:pt modelId="{3C2286B6-E70F-4525-A7E8-9C19D4BFEE5C}">
      <dgm:prSet/>
      <dgm:spPr/>
      <dgm:t>
        <a:bodyPr/>
        <a:lstStyle/>
        <a:p>
          <a:pPr>
            <a:defRPr b="1"/>
          </a:pPr>
          <a:r>
            <a:rPr lang="en-US" dirty="0"/>
            <a:t>2022</a:t>
          </a:r>
        </a:p>
      </dgm:t>
    </dgm:pt>
    <dgm:pt modelId="{E2D01733-B49A-4F27-812F-9C5C6C5A58E1}" type="parTrans" cxnId="{8B07A3AB-397C-410B-BF5B-EA70F184EFA7}">
      <dgm:prSet/>
      <dgm:spPr/>
      <dgm:t>
        <a:bodyPr/>
        <a:lstStyle/>
        <a:p>
          <a:endParaRPr lang="en-US"/>
        </a:p>
      </dgm:t>
    </dgm:pt>
    <dgm:pt modelId="{17B10009-83BD-4040-9AD6-8C52FDD24FFD}" type="sibTrans" cxnId="{8B07A3AB-397C-410B-BF5B-EA70F184EFA7}">
      <dgm:prSet/>
      <dgm:spPr/>
      <dgm:t>
        <a:bodyPr/>
        <a:lstStyle/>
        <a:p>
          <a:endParaRPr lang="en-US"/>
        </a:p>
      </dgm:t>
    </dgm:pt>
    <dgm:pt modelId="{B7FBD0B6-AB8A-4A4E-8964-25900DA70FD4}">
      <dgm:prSet/>
      <dgm:spPr/>
      <dgm:t>
        <a:bodyPr/>
        <a:lstStyle/>
        <a:p>
          <a:r>
            <a:rPr lang="en-US" dirty="0"/>
            <a:t>May 26 – TVIBs First 5-Year TSMS Certificate Renewal</a:t>
          </a:r>
        </a:p>
      </dgm:t>
    </dgm:pt>
    <dgm:pt modelId="{2E399456-907B-4A7D-97E7-48BB722F254B}" type="parTrans" cxnId="{D97AEC75-40EB-47E3-B8F5-260F9C49888A}">
      <dgm:prSet/>
      <dgm:spPr/>
      <dgm:t>
        <a:bodyPr/>
        <a:lstStyle/>
        <a:p>
          <a:endParaRPr lang="en-US"/>
        </a:p>
      </dgm:t>
    </dgm:pt>
    <dgm:pt modelId="{DD102E99-E5ED-4143-BEF9-A5044A517C28}" type="sibTrans" cxnId="{D97AEC75-40EB-47E3-B8F5-260F9C49888A}">
      <dgm:prSet/>
      <dgm:spPr/>
      <dgm:t>
        <a:bodyPr/>
        <a:lstStyle/>
        <a:p>
          <a:endParaRPr lang="en-US"/>
        </a:p>
      </dgm:t>
    </dgm:pt>
    <dgm:pt modelId="{CAF2E536-924A-4211-98AA-3B0C6F6C07D3}">
      <dgm:prSet/>
      <dgm:spPr/>
      <dgm:t>
        <a:bodyPr/>
        <a:lstStyle/>
        <a:p>
          <a:pPr>
            <a:defRPr b="1"/>
          </a:pPr>
          <a:r>
            <a:rPr lang="en-US" dirty="0"/>
            <a:t>2022</a:t>
          </a:r>
        </a:p>
      </dgm:t>
    </dgm:pt>
    <dgm:pt modelId="{D3F8D88B-84AD-4D11-BB0D-EDC47919B61D}" type="parTrans" cxnId="{905ACC38-BA23-462A-AB59-EA3E2C4410FD}">
      <dgm:prSet/>
      <dgm:spPr/>
      <dgm:t>
        <a:bodyPr/>
        <a:lstStyle/>
        <a:p>
          <a:endParaRPr lang="en-US"/>
        </a:p>
      </dgm:t>
    </dgm:pt>
    <dgm:pt modelId="{1E24FEDB-545F-4F61-A5BF-C23FB289A51F}" type="sibTrans" cxnId="{905ACC38-BA23-462A-AB59-EA3E2C4410FD}">
      <dgm:prSet/>
      <dgm:spPr/>
      <dgm:t>
        <a:bodyPr/>
        <a:lstStyle/>
        <a:p>
          <a:endParaRPr lang="en-US"/>
        </a:p>
      </dgm:t>
    </dgm:pt>
    <dgm:pt modelId="{8F5895BA-57A3-4440-9FA7-F7172C80A6CB}">
      <dgm:prSet/>
      <dgm:spPr/>
      <dgm:t>
        <a:bodyPr/>
        <a:lstStyle/>
        <a:p>
          <a:r>
            <a:rPr lang="en-US" dirty="0"/>
            <a:t>July 19 – 100% COI Phase-In Period Concluded</a:t>
          </a:r>
        </a:p>
      </dgm:t>
    </dgm:pt>
    <dgm:pt modelId="{623BFC89-5DDD-47EB-8030-B9A0D950F215}" type="parTrans" cxnId="{6A6C29AE-4FF8-4E78-9B38-6026B31C3A53}">
      <dgm:prSet/>
      <dgm:spPr/>
      <dgm:t>
        <a:bodyPr/>
        <a:lstStyle/>
        <a:p>
          <a:endParaRPr lang="en-US"/>
        </a:p>
      </dgm:t>
    </dgm:pt>
    <dgm:pt modelId="{22B57F6A-47BB-4E75-B8BA-172AF8253B03}" type="sibTrans" cxnId="{6A6C29AE-4FF8-4E78-9B38-6026B31C3A53}">
      <dgm:prSet/>
      <dgm:spPr/>
      <dgm:t>
        <a:bodyPr/>
        <a:lstStyle/>
        <a:p>
          <a:endParaRPr lang="en-US"/>
        </a:p>
      </dgm:t>
    </dgm:pt>
    <dgm:pt modelId="{CC377764-B2DF-F647-8025-D6850D2A9919}">
      <dgm:prSet/>
      <dgm:spPr/>
      <dgm:t>
        <a:bodyPr/>
        <a:lstStyle/>
        <a:p>
          <a:pPr>
            <a:defRPr b="1"/>
          </a:pPr>
          <a:r>
            <a:rPr lang="en-US" dirty="0"/>
            <a:t>2016</a:t>
          </a:r>
        </a:p>
      </dgm:t>
    </dgm:pt>
    <dgm:pt modelId="{EFAA64CB-EB72-8E47-BE2C-D269715D15DF}" type="parTrans" cxnId="{DE3241E3-E897-6341-B8BF-19EE6D180E7E}">
      <dgm:prSet/>
      <dgm:spPr/>
      <dgm:t>
        <a:bodyPr/>
        <a:lstStyle/>
        <a:p>
          <a:endParaRPr lang="en-US"/>
        </a:p>
      </dgm:t>
    </dgm:pt>
    <dgm:pt modelId="{95EFF1F0-3927-8A42-8FC2-2F8E3B2F76F2}" type="sibTrans" cxnId="{DE3241E3-E897-6341-B8BF-19EE6D180E7E}">
      <dgm:prSet/>
      <dgm:spPr/>
      <dgm:t>
        <a:bodyPr/>
        <a:lstStyle/>
        <a:p>
          <a:endParaRPr lang="en-US"/>
        </a:p>
      </dgm:t>
    </dgm:pt>
    <dgm:pt modelId="{91243FE3-4D1F-AA4E-8249-9C28ED8F11BF}">
      <dgm:prSet/>
      <dgm:spPr/>
      <dgm:t>
        <a:bodyPr/>
        <a:lstStyle/>
        <a:p>
          <a:r>
            <a:rPr lang="en-US" dirty="0"/>
            <a:t>July 20 – EFFECTIVE</a:t>
          </a:r>
        </a:p>
      </dgm:t>
    </dgm:pt>
    <dgm:pt modelId="{ED5200CA-D9C4-314D-9E8A-DFCDE8151215}" type="parTrans" cxnId="{4AC246BF-F21A-CF44-87AC-86368DF178AB}">
      <dgm:prSet/>
      <dgm:spPr/>
      <dgm:t>
        <a:bodyPr/>
        <a:lstStyle/>
        <a:p>
          <a:endParaRPr lang="en-US"/>
        </a:p>
      </dgm:t>
    </dgm:pt>
    <dgm:pt modelId="{10182549-9102-9745-ACC3-F4018B0B276F}" type="sibTrans" cxnId="{4AC246BF-F21A-CF44-87AC-86368DF178AB}">
      <dgm:prSet/>
      <dgm:spPr/>
      <dgm:t>
        <a:bodyPr/>
        <a:lstStyle/>
        <a:p>
          <a:endParaRPr lang="en-US"/>
        </a:p>
      </dgm:t>
    </dgm:pt>
    <dgm:pt modelId="{26535D42-AAA6-4C45-9EC7-845CCA2553EA}" type="pres">
      <dgm:prSet presAssocID="{9C612CA9-A473-44AA-8D77-68182EC0B69E}" presName="root" presStyleCnt="0">
        <dgm:presLayoutVars>
          <dgm:chMax/>
          <dgm:chPref/>
          <dgm:animLvl val="lvl"/>
        </dgm:presLayoutVars>
      </dgm:prSet>
      <dgm:spPr/>
    </dgm:pt>
    <dgm:pt modelId="{01E0F2A1-D2C2-3E4F-8C97-18A67DEB46C6}" type="pres">
      <dgm:prSet presAssocID="{9C612CA9-A473-44AA-8D77-68182EC0B69E}" presName="divider" presStyleLbl="fgAcc1" presStyleIdx="0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C907776D-AD7B-E740-96C5-425BF9CFB77E}" type="pres">
      <dgm:prSet presAssocID="{9C612CA9-A473-44AA-8D77-68182EC0B69E}" presName="nodes" presStyleCnt="0">
        <dgm:presLayoutVars>
          <dgm:chMax/>
          <dgm:chPref/>
          <dgm:animLvl val="lvl"/>
        </dgm:presLayoutVars>
      </dgm:prSet>
      <dgm:spPr/>
    </dgm:pt>
    <dgm:pt modelId="{C9104939-FB15-534E-8657-D9B4DFC1F2CC}" type="pres">
      <dgm:prSet presAssocID="{B53187CD-E61F-4D0C-85C5-760376A06B77}" presName="composite" presStyleCnt="0"/>
      <dgm:spPr/>
    </dgm:pt>
    <dgm:pt modelId="{014671C4-C284-184E-9BC0-569E2DD5746E}" type="pres">
      <dgm:prSet presAssocID="{B53187CD-E61F-4D0C-85C5-760376A06B77}" presName="ConnectorPoint" presStyleLbl="lnNode1" presStyleIdx="0" presStyleCnt="11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A15C2C5-FE57-1645-9DCE-2B2BFADE7185}" type="pres">
      <dgm:prSet presAssocID="{B53187CD-E61F-4D0C-85C5-760376A06B77}" presName="DropPinPlaceHolder" presStyleCnt="0"/>
      <dgm:spPr/>
    </dgm:pt>
    <dgm:pt modelId="{CDE28585-0B73-9F42-98E7-EFD7AB947F70}" type="pres">
      <dgm:prSet presAssocID="{B53187CD-E61F-4D0C-85C5-760376A06B77}" presName="DropPin" presStyleLbl="alignNode1" presStyleIdx="0" presStyleCnt="11"/>
      <dgm:spPr/>
    </dgm:pt>
    <dgm:pt modelId="{C6FBE651-7B6A-D24C-9834-5CE798555DA7}" type="pres">
      <dgm:prSet presAssocID="{B53187CD-E61F-4D0C-85C5-760376A06B77}" presName="Ellipse" presStyleLbl="fgAcc1" presStyleIdx="1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E13A0FB9-D833-0A41-9BE1-E6DDE46CAE94}" type="pres">
      <dgm:prSet presAssocID="{B53187CD-E61F-4D0C-85C5-760376A06B77}" presName="L2TextContainer" presStyleLbl="revTx" presStyleIdx="0" presStyleCnt="22">
        <dgm:presLayoutVars>
          <dgm:bulletEnabled val="1"/>
        </dgm:presLayoutVars>
      </dgm:prSet>
      <dgm:spPr/>
    </dgm:pt>
    <dgm:pt modelId="{5D307E02-3728-9644-9CCF-896864B73850}" type="pres">
      <dgm:prSet presAssocID="{B53187CD-E61F-4D0C-85C5-760376A06B77}" presName="L1TextContainer" presStyleLbl="revTx" presStyleIdx="1" presStyleCnt="22">
        <dgm:presLayoutVars>
          <dgm:chMax val="1"/>
          <dgm:chPref val="1"/>
          <dgm:bulletEnabled val="1"/>
        </dgm:presLayoutVars>
      </dgm:prSet>
      <dgm:spPr/>
    </dgm:pt>
    <dgm:pt modelId="{A663F2FE-E556-B741-86DD-7CDB0226E5BE}" type="pres">
      <dgm:prSet presAssocID="{B53187CD-E61F-4D0C-85C5-760376A06B77}" presName="ConnectLine" presStyleLbl="sibTrans1D1" presStyleIdx="0" presStyleCnt="11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CB4F084-A976-CF40-8A08-0ADF533F4E3D}" type="pres">
      <dgm:prSet presAssocID="{B53187CD-E61F-4D0C-85C5-760376A06B77}" presName="EmptyPlaceHolder" presStyleCnt="0"/>
      <dgm:spPr/>
    </dgm:pt>
    <dgm:pt modelId="{A8EB39F4-D011-5240-BCE4-EDEC99F8246B}" type="pres">
      <dgm:prSet presAssocID="{3495DDC1-BF0F-4146-ACBE-A9FA7C10E47E}" presName="spaceBetweenRectangles" presStyleCnt="0"/>
      <dgm:spPr/>
    </dgm:pt>
    <dgm:pt modelId="{C7B6B343-0167-3F43-97E6-0C80F1A1DE78}" type="pres">
      <dgm:prSet presAssocID="{00AB1F0E-2808-420E-8F7F-B30A0ACAE9A1}" presName="composite" presStyleCnt="0"/>
      <dgm:spPr/>
    </dgm:pt>
    <dgm:pt modelId="{0596D700-FF03-E74C-B0FB-9E16C0E64884}" type="pres">
      <dgm:prSet presAssocID="{00AB1F0E-2808-420E-8F7F-B30A0ACAE9A1}" presName="ConnectorPoint" presStyleLbl="lnNode1" presStyleIdx="1" presStyleCnt="11"/>
      <dgm:spPr>
        <a:solidFill>
          <a:schemeClr val="accent2">
            <a:hueOff val="-734113"/>
            <a:satOff val="3239"/>
            <a:lumOff val="-54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CB42300-6FE8-5B4D-915B-713795B868B9}" type="pres">
      <dgm:prSet presAssocID="{00AB1F0E-2808-420E-8F7F-B30A0ACAE9A1}" presName="DropPinPlaceHolder" presStyleCnt="0"/>
      <dgm:spPr/>
    </dgm:pt>
    <dgm:pt modelId="{85B2FB5D-641F-2841-8E2F-DD07BADAAEC1}" type="pres">
      <dgm:prSet presAssocID="{00AB1F0E-2808-420E-8F7F-B30A0ACAE9A1}" presName="DropPin" presStyleLbl="alignNode1" presStyleIdx="1" presStyleCnt="11"/>
      <dgm:spPr/>
    </dgm:pt>
    <dgm:pt modelId="{55A04B6A-F82D-5449-8D2B-8D7B200D01A1}" type="pres">
      <dgm:prSet presAssocID="{00AB1F0E-2808-420E-8F7F-B30A0ACAE9A1}" presName="Ellipse" presStyleLbl="fgAcc1" presStyleIdx="2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F39C262C-B4DE-BC40-9279-DC171EAD36A4}" type="pres">
      <dgm:prSet presAssocID="{00AB1F0E-2808-420E-8F7F-B30A0ACAE9A1}" presName="L2TextContainer" presStyleLbl="revTx" presStyleIdx="2" presStyleCnt="22">
        <dgm:presLayoutVars>
          <dgm:bulletEnabled val="1"/>
        </dgm:presLayoutVars>
      </dgm:prSet>
      <dgm:spPr/>
    </dgm:pt>
    <dgm:pt modelId="{34696B75-077E-C94B-8985-A01BACE89761}" type="pres">
      <dgm:prSet presAssocID="{00AB1F0E-2808-420E-8F7F-B30A0ACAE9A1}" presName="L1TextContainer" presStyleLbl="revTx" presStyleIdx="3" presStyleCnt="22">
        <dgm:presLayoutVars>
          <dgm:chMax val="1"/>
          <dgm:chPref val="1"/>
          <dgm:bulletEnabled val="1"/>
        </dgm:presLayoutVars>
      </dgm:prSet>
      <dgm:spPr/>
    </dgm:pt>
    <dgm:pt modelId="{B29BD911-C4F5-9F43-9474-892ED177BDF3}" type="pres">
      <dgm:prSet presAssocID="{00AB1F0E-2808-420E-8F7F-B30A0ACAE9A1}" presName="ConnectLine" presStyleLbl="sibTrans1D1" presStyleIdx="1" presStyleCnt="11"/>
      <dgm:spPr>
        <a:noFill/>
        <a:ln w="12700" cap="flat" cmpd="sng" algn="ctr">
          <a:solidFill>
            <a:schemeClr val="accent2">
              <a:hueOff val="-734113"/>
              <a:satOff val="3239"/>
              <a:lumOff val="-549"/>
              <a:alphaOff val="0"/>
            </a:schemeClr>
          </a:solidFill>
          <a:prstDash val="dash"/>
        </a:ln>
        <a:effectLst/>
      </dgm:spPr>
    </dgm:pt>
    <dgm:pt modelId="{2464A64B-B91D-DC43-A392-BC83D9BB3750}" type="pres">
      <dgm:prSet presAssocID="{00AB1F0E-2808-420E-8F7F-B30A0ACAE9A1}" presName="EmptyPlaceHolder" presStyleCnt="0"/>
      <dgm:spPr/>
    </dgm:pt>
    <dgm:pt modelId="{6F71A2C5-D06E-2E42-A796-5EE25D3E78D2}" type="pres">
      <dgm:prSet presAssocID="{6C1369B2-8473-4295-8427-0174DEE13BEB}" presName="spaceBetweenRectangles" presStyleCnt="0"/>
      <dgm:spPr/>
    </dgm:pt>
    <dgm:pt modelId="{553F523D-AE0A-EF42-8EAE-0D26B230D6F6}" type="pres">
      <dgm:prSet presAssocID="{E2110AE7-C25B-4F58-A927-C8FE6A1EB97E}" presName="composite" presStyleCnt="0"/>
      <dgm:spPr/>
    </dgm:pt>
    <dgm:pt modelId="{E4A3FF0A-22EE-C341-8D52-33071C99D946}" type="pres">
      <dgm:prSet presAssocID="{E2110AE7-C25B-4F58-A927-C8FE6A1EB97E}" presName="ConnectorPoint" presStyleLbl="lnNode1" presStyleIdx="2" presStyleCnt="11"/>
      <dgm:spPr>
        <a:solidFill>
          <a:schemeClr val="accent2">
            <a:hueOff val="-1468225"/>
            <a:satOff val="6479"/>
            <a:lumOff val="-109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8BF8E26-1E88-FB44-92CF-05C93CF447CA}" type="pres">
      <dgm:prSet presAssocID="{E2110AE7-C25B-4F58-A927-C8FE6A1EB97E}" presName="DropPinPlaceHolder" presStyleCnt="0"/>
      <dgm:spPr/>
    </dgm:pt>
    <dgm:pt modelId="{01311877-3D81-0C45-BF49-90B7C8723656}" type="pres">
      <dgm:prSet presAssocID="{E2110AE7-C25B-4F58-A927-C8FE6A1EB97E}" presName="DropPin" presStyleLbl="alignNode1" presStyleIdx="2" presStyleCnt="11"/>
      <dgm:spPr/>
    </dgm:pt>
    <dgm:pt modelId="{E5D12E77-19F1-F14E-89DF-D43C94A85B30}" type="pres">
      <dgm:prSet presAssocID="{E2110AE7-C25B-4F58-A927-C8FE6A1EB97E}" presName="Ellipse" presStyleLbl="fgAcc1" presStyleIdx="3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BA88844-87F6-D04E-A0AD-6FAF052C217D}" type="pres">
      <dgm:prSet presAssocID="{E2110AE7-C25B-4F58-A927-C8FE6A1EB97E}" presName="L2TextContainer" presStyleLbl="revTx" presStyleIdx="4" presStyleCnt="22">
        <dgm:presLayoutVars>
          <dgm:bulletEnabled val="1"/>
        </dgm:presLayoutVars>
      </dgm:prSet>
      <dgm:spPr/>
    </dgm:pt>
    <dgm:pt modelId="{4543FB3D-C939-FF46-915D-C966F95A63DC}" type="pres">
      <dgm:prSet presAssocID="{E2110AE7-C25B-4F58-A927-C8FE6A1EB97E}" presName="L1TextContainer" presStyleLbl="revTx" presStyleIdx="5" presStyleCnt="22">
        <dgm:presLayoutVars>
          <dgm:chMax val="1"/>
          <dgm:chPref val="1"/>
          <dgm:bulletEnabled val="1"/>
        </dgm:presLayoutVars>
      </dgm:prSet>
      <dgm:spPr/>
    </dgm:pt>
    <dgm:pt modelId="{B51EAEBC-C801-D94F-BC17-1E63A3F1B295}" type="pres">
      <dgm:prSet presAssocID="{E2110AE7-C25B-4F58-A927-C8FE6A1EB97E}" presName="ConnectLine" presStyleLbl="sibTrans1D1" presStyleIdx="2" presStyleCnt="11"/>
      <dgm:spPr>
        <a:noFill/>
        <a:ln w="12700" cap="flat" cmpd="sng" algn="ctr">
          <a:solidFill>
            <a:schemeClr val="accent2">
              <a:hueOff val="-1468225"/>
              <a:satOff val="6479"/>
              <a:lumOff val="-1098"/>
              <a:alphaOff val="0"/>
            </a:schemeClr>
          </a:solidFill>
          <a:prstDash val="dash"/>
        </a:ln>
        <a:effectLst/>
      </dgm:spPr>
    </dgm:pt>
    <dgm:pt modelId="{10653E37-8D0B-394B-9C74-BE5AE34C1FB0}" type="pres">
      <dgm:prSet presAssocID="{E2110AE7-C25B-4F58-A927-C8FE6A1EB97E}" presName="EmptyPlaceHolder" presStyleCnt="0"/>
      <dgm:spPr/>
    </dgm:pt>
    <dgm:pt modelId="{877307B3-ECEA-8242-9AB9-2976AA8BFB46}" type="pres">
      <dgm:prSet presAssocID="{63B9AFAE-577C-4741-820E-F186E388FD3A}" presName="spaceBetweenRectangles" presStyleCnt="0"/>
      <dgm:spPr/>
    </dgm:pt>
    <dgm:pt modelId="{4308278E-3C04-224E-8C4E-F29DAFAA8786}" type="pres">
      <dgm:prSet presAssocID="{83EB4713-BC02-46B9-B3CC-A3F1E2223D22}" presName="composite" presStyleCnt="0"/>
      <dgm:spPr/>
    </dgm:pt>
    <dgm:pt modelId="{44B97BB9-8BCE-9440-8FC2-5BA400A8846F}" type="pres">
      <dgm:prSet presAssocID="{83EB4713-BC02-46B9-B3CC-A3F1E2223D22}" presName="ConnectorPoint" presStyleLbl="lnNode1" presStyleIdx="3" presStyleCnt="11"/>
      <dgm:spPr>
        <a:solidFill>
          <a:schemeClr val="accent2">
            <a:hueOff val="-2202338"/>
            <a:satOff val="9718"/>
            <a:lumOff val="-164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3E5172C-F1D4-7E40-8FBB-C9E824143C1E}" type="pres">
      <dgm:prSet presAssocID="{83EB4713-BC02-46B9-B3CC-A3F1E2223D22}" presName="DropPinPlaceHolder" presStyleCnt="0"/>
      <dgm:spPr/>
    </dgm:pt>
    <dgm:pt modelId="{1E26DEA5-64A5-F24C-A279-EAB33AD12974}" type="pres">
      <dgm:prSet presAssocID="{83EB4713-BC02-46B9-B3CC-A3F1E2223D22}" presName="DropPin" presStyleLbl="alignNode1" presStyleIdx="3" presStyleCnt="11"/>
      <dgm:spPr/>
    </dgm:pt>
    <dgm:pt modelId="{6F674B47-3C24-5F4B-90F6-0415260189D2}" type="pres">
      <dgm:prSet presAssocID="{83EB4713-BC02-46B9-B3CC-A3F1E2223D22}" presName="Ellipse" presStyleLbl="fgAcc1" presStyleIdx="4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421F094-F484-2B4B-A78E-C65BEA22E5FE}" type="pres">
      <dgm:prSet presAssocID="{83EB4713-BC02-46B9-B3CC-A3F1E2223D22}" presName="L2TextContainer" presStyleLbl="revTx" presStyleIdx="6" presStyleCnt="22">
        <dgm:presLayoutVars>
          <dgm:bulletEnabled val="1"/>
        </dgm:presLayoutVars>
      </dgm:prSet>
      <dgm:spPr/>
    </dgm:pt>
    <dgm:pt modelId="{08FA1461-9E1C-4B48-8453-4FA1A57FDDD1}" type="pres">
      <dgm:prSet presAssocID="{83EB4713-BC02-46B9-B3CC-A3F1E2223D22}" presName="L1TextContainer" presStyleLbl="revTx" presStyleIdx="7" presStyleCnt="22">
        <dgm:presLayoutVars>
          <dgm:chMax val="1"/>
          <dgm:chPref val="1"/>
          <dgm:bulletEnabled val="1"/>
        </dgm:presLayoutVars>
      </dgm:prSet>
      <dgm:spPr/>
    </dgm:pt>
    <dgm:pt modelId="{DB0FAB13-690D-5442-975C-CDF0809C5A16}" type="pres">
      <dgm:prSet presAssocID="{83EB4713-BC02-46B9-B3CC-A3F1E2223D22}" presName="ConnectLine" presStyleLbl="sibTrans1D1" presStyleIdx="3" presStyleCnt="11"/>
      <dgm:spPr>
        <a:noFill/>
        <a:ln w="12700" cap="flat" cmpd="sng" algn="ctr">
          <a:solidFill>
            <a:schemeClr val="accent2">
              <a:hueOff val="-2202338"/>
              <a:satOff val="9718"/>
              <a:lumOff val="-1647"/>
              <a:alphaOff val="0"/>
            </a:schemeClr>
          </a:solidFill>
          <a:prstDash val="dash"/>
        </a:ln>
        <a:effectLst/>
      </dgm:spPr>
    </dgm:pt>
    <dgm:pt modelId="{A8A45E91-772C-6F4E-B9D7-C6A47674FB17}" type="pres">
      <dgm:prSet presAssocID="{83EB4713-BC02-46B9-B3CC-A3F1E2223D22}" presName="EmptyPlaceHolder" presStyleCnt="0"/>
      <dgm:spPr/>
    </dgm:pt>
    <dgm:pt modelId="{F4725857-421C-4643-B682-E58A069E34C7}" type="pres">
      <dgm:prSet presAssocID="{ECA80A08-31AA-4CCE-BE10-B7E0895468A2}" presName="spaceBetweenRectangles" presStyleCnt="0"/>
      <dgm:spPr/>
    </dgm:pt>
    <dgm:pt modelId="{8FEEBE0E-73E3-DF45-9416-B09A32DA1675}" type="pres">
      <dgm:prSet presAssocID="{CC377764-B2DF-F647-8025-D6850D2A9919}" presName="composite" presStyleCnt="0"/>
      <dgm:spPr/>
    </dgm:pt>
    <dgm:pt modelId="{24A9045E-4A59-534F-81B7-432A8F11473A}" type="pres">
      <dgm:prSet presAssocID="{CC377764-B2DF-F647-8025-D6850D2A9919}" presName="ConnectorPoint" presStyleLbl="lnNode1" presStyleIdx="4" presStyleCnt="11"/>
      <dgm:spPr>
        <a:solidFill>
          <a:schemeClr val="accent2">
            <a:hueOff val="-2936450"/>
            <a:satOff val="12957"/>
            <a:lumOff val="-219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82579C1-549E-EC40-94DD-228AF69C64F7}" type="pres">
      <dgm:prSet presAssocID="{CC377764-B2DF-F647-8025-D6850D2A9919}" presName="DropPinPlaceHolder" presStyleCnt="0"/>
      <dgm:spPr/>
    </dgm:pt>
    <dgm:pt modelId="{8FD5D173-9174-CE43-9B11-1F7601EEDC0C}" type="pres">
      <dgm:prSet presAssocID="{CC377764-B2DF-F647-8025-D6850D2A9919}" presName="DropPin" presStyleLbl="alignNode1" presStyleIdx="4" presStyleCnt="11"/>
      <dgm:spPr/>
    </dgm:pt>
    <dgm:pt modelId="{B31F7EEB-0954-9745-B74F-050708350192}" type="pres">
      <dgm:prSet presAssocID="{CC377764-B2DF-F647-8025-D6850D2A9919}" presName="Ellipse" presStyleLbl="fgAcc1" presStyleIdx="5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B340108A-5CAC-0A4B-8ED3-2D10561AB99D}" type="pres">
      <dgm:prSet presAssocID="{CC377764-B2DF-F647-8025-D6850D2A9919}" presName="L2TextContainer" presStyleLbl="revTx" presStyleIdx="8" presStyleCnt="22">
        <dgm:presLayoutVars>
          <dgm:bulletEnabled val="1"/>
        </dgm:presLayoutVars>
      </dgm:prSet>
      <dgm:spPr/>
    </dgm:pt>
    <dgm:pt modelId="{6543308F-E30F-3344-BE00-05230F6BAE29}" type="pres">
      <dgm:prSet presAssocID="{CC377764-B2DF-F647-8025-D6850D2A9919}" presName="L1TextContainer" presStyleLbl="revTx" presStyleIdx="9" presStyleCnt="22">
        <dgm:presLayoutVars>
          <dgm:chMax val="1"/>
          <dgm:chPref val="1"/>
          <dgm:bulletEnabled val="1"/>
        </dgm:presLayoutVars>
      </dgm:prSet>
      <dgm:spPr/>
    </dgm:pt>
    <dgm:pt modelId="{A5DC28E0-B084-834E-9F74-B536BC9734D3}" type="pres">
      <dgm:prSet presAssocID="{CC377764-B2DF-F647-8025-D6850D2A9919}" presName="ConnectLine" presStyleLbl="sibTrans1D1" presStyleIdx="4" presStyleCnt="11"/>
      <dgm:spPr>
        <a:noFill/>
        <a:ln w="12700" cap="flat" cmpd="sng" algn="ctr">
          <a:solidFill>
            <a:schemeClr val="accent2">
              <a:hueOff val="-2936450"/>
              <a:satOff val="12957"/>
              <a:lumOff val="-2196"/>
              <a:alphaOff val="0"/>
            </a:schemeClr>
          </a:solidFill>
          <a:prstDash val="dash"/>
        </a:ln>
        <a:effectLst/>
      </dgm:spPr>
    </dgm:pt>
    <dgm:pt modelId="{C0744BF6-8FF3-434E-98B6-4B5F76530995}" type="pres">
      <dgm:prSet presAssocID="{CC377764-B2DF-F647-8025-D6850D2A9919}" presName="EmptyPlaceHolder" presStyleCnt="0"/>
      <dgm:spPr/>
    </dgm:pt>
    <dgm:pt modelId="{A3F6760C-B1A7-4B4A-A1F6-E87D5B4BD933}" type="pres">
      <dgm:prSet presAssocID="{95EFF1F0-3927-8A42-8FC2-2F8E3B2F76F2}" presName="spaceBetweenRectangles" presStyleCnt="0"/>
      <dgm:spPr/>
    </dgm:pt>
    <dgm:pt modelId="{8DA60C61-D1FD-D446-841F-B99D03A00949}" type="pres">
      <dgm:prSet presAssocID="{DFC7AAD1-D394-4699-9D96-CDD46C048709}" presName="composite" presStyleCnt="0"/>
      <dgm:spPr/>
    </dgm:pt>
    <dgm:pt modelId="{258A278B-0EFF-7C4F-9AA6-67762B43508D}" type="pres">
      <dgm:prSet presAssocID="{DFC7AAD1-D394-4699-9D96-CDD46C048709}" presName="ConnectorPoint" presStyleLbl="lnNode1" presStyleIdx="5" presStyleCnt="11"/>
      <dgm:spPr>
        <a:solidFill>
          <a:schemeClr val="accent2">
            <a:hueOff val="-3670562"/>
            <a:satOff val="16196"/>
            <a:lumOff val="-27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1922927-154E-9344-96B7-3F7C4A96DDCC}" type="pres">
      <dgm:prSet presAssocID="{DFC7AAD1-D394-4699-9D96-CDD46C048709}" presName="DropPinPlaceHolder" presStyleCnt="0"/>
      <dgm:spPr/>
    </dgm:pt>
    <dgm:pt modelId="{EB7672B7-A7F4-5741-804A-29C3C3486598}" type="pres">
      <dgm:prSet presAssocID="{DFC7AAD1-D394-4699-9D96-CDD46C048709}" presName="DropPin" presStyleLbl="alignNode1" presStyleIdx="5" presStyleCnt="11"/>
      <dgm:spPr/>
    </dgm:pt>
    <dgm:pt modelId="{E26D3E6E-EC09-224D-813D-A9BB5C098CB9}" type="pres">
      <dgm:prSet presAssocID="{DFC7AAD1-D394-4699-9D96-CDD46C048709}" presName="Ellipse" presStyleLbl="fgAcc1" presStyleIdx="6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B9CB24E9-7A91-BF4A-B397-09CD1EC5CFF8}" type="pres">
      <dgm:prSet presAssocID="{DFC7AAD1-D394-4699-9D96-CDD46C048709}" presName="L2TextContainer" presStyleLbl="revTx" presStyleIdx="10" presStyleCnt="22">
        <dgm:presLayoutVars>
          <dgm:bulletEnabled val="1"/>
        </dgm:presLayoutVars>
      </dgm:prSet>
      <dgm:spPr/>
    </dgm:pt>
    <dgm:pt modelId="{8E0FFF9A-7245-CF43-88AF-02CFEFB547AA}" type="pres">
      <dgm:prSet presAssocID="{DFC7AAD1-D394-4699-9D96-CDD46C048709}" presName="L1TextContainer" presStyleLbl="revTx" presStyleIdx="11" presStyleCnt="22">
        <dgm:presLayoutVars>
          <dgm:chMax val="1"/>
          <dgm:chPref val="1"/>
          <dgm:bulletEnabled val="1"/>
        </dgm:presLayoutVars>
      </dgm:prSet>
      <dgm:spPr/>
    </dgm:pt>
    <dgm:pt modelId="{7C902E6A-CE05-8D4C-AB8B-4EA5FC37180C}" type="pres">
      <dgm:prSet presAssocID="{DFC7AAD1-D394-4699-9D96-CDD46C048709}" presName="ConnectLine" presStyleLbl="sibTrans1D1" presStyleIdx="5" presStyleCnt="11"/>
      <dgm:spPr>
        <a:noFill/>
        <a:ln w="12700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dash"/>
        </a:ln>
        <a:effectLst/>
      </dgm:spPr>
    </dgm:pt>
    <dgm:pt modelId="{A30F0618-E032-A746-9AD5-90DEFEDBD882}" type="pres">
      <dgm:prSet presAssocID="{DFC7AAD1-D394-4699-9D96-CDD46C048709}" presName="EmptyPlaceHolder" presStyleCnt="0"/>
      <dgm:spPr/>
    </dgm:pt>
    <dgm:pt modelId="{8BC97C97-30BC-DD49-9FE9-8FA6FCD69F44}" type="pres">
      <dgm:prSet presAssocID="{29B19416-3897-4A2C-A25E-9AC74A539E22}" presName="spaceBetweenRectangles" presStyleCnt="0"/>
      <dgm:spPr/>
    </dgm:pt>
    <dgm:pt modelId="{2BC7B0CB-107A-9C49-A6AE-2EA18D10F1F8}" type="pres">
      <dgm:prSet presAssocID="{A692D2B8-FBF6-4094-894C-A6E3D34C74B2}" presName="composite" presStyleCnt="0"/>
      <dgm:spPr/>
    </dgm:pt>
    <dgm:pt modelId="{A380495C-529E-B34F-A266-BFDC6E618049}" type="pres">
      <dgm:prSet presAssocID="{A692D2B8-FBF6-4094-894C-A6E3D34C74B2}" presName="ConnectorPoint" presStyleLbl="lnNode1" presStyleIdx="6" presStyleCnt="11"/>
      <dgm:spPr>
        <a:solidFill>
          <a:schemeClr val="accent2">
            <a:hueOff val="-4404675"/>
            <a:satOff val="19436"/>
            <a:lumOff val="-3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B0EC136-032E-D04F-B067-A49617B104B3}" type="pres">
      <dgm:prSet presAssocID="{A692D2B8-FBF6-4094-894C-A6E3D34C74B2}" presName="DropPinPlaceHolder" presStyleCnt="0"/>
      <dgm:spPr/>
    </dgm:pt>
    <dgm:pt modelId="{A2350C31-7A51-014B-B341-142D043CA0BA}" type="pres">
      <dgm:prSet presAssocID="{A692D2B8-FBF6-4094-894C-A6E3D34C74B2}" presName="DropPin" presStyleLbl="alignNode1" presStyleIdx="6" presStyleCnt="11"/>
      <dgm:spPr/>
    </dgm:pt>
    <dgm:pt modelId="{0256C4E3-6C4B-2C44-8DFC-9EBE31A55EB0}" type="pres">
      <dgm:prSet presAssocID="{A692D2B8-FBF6-4094-894C-A6E3D34C74B2}" presName="Ellipse" presStyleLbl="fgAcc1" presStyleIdx="7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65CDBC8F-1A1B-C743-9E33-D58D0583B665}" type="pres">
      <dgm:prSet presAssocID="{A692D2B8-FBF6-4094-894C-A6E3D34C74B2}" presName="L2TextContainer" presStyleLbl="revTx" presStyleIdx="12" presStyleCnt="22">
        <dgm:presLayoutVars>
          <dgm:bulletEnabled val="1"/>
        </dgm:presLayoutVars>
      </dgm:prSet>
      <dgm:spPr/>
    </dgm:pt>
    <dgm:pt modelId="{5FC9479E-D5CF-F046-80B4-1D4F6B7ED692}" type="pres">
      <dgm:prSet presAssocID="{A692D2B8-FBF6-4094-894C-A6E3D34C74B2}" presName="L1TextContainer" presStyleLbl="revTx" presStyleIdx="13" presStyleCnt="22">
        <dgm:presLayoutVars>
          <dgm:chMax val="1"/>
          <dgm:chPref val="1"/>
          <dgm:bulletEnabled val="1"/>
        </dgm:presLayoutVars>
      </dgm:prSet>
      <dgm:spPr/>
    </dgm:pt>
    <dgm:pt modelId="{3BFF581E-0D00-074D-95FD-B7FF1FD38A8B}" type="pres">
      <dgm:prSet presAssocID="{A692D2B8-FBF6-4094-894C-A6E3D34C74B2}" presName="ConnectLine" presStyleLbl="sibTrans1D1" presStyleIdx="6" presStyleCnt="11"/>
      <dgm:spPr>
        <a:noFill/>
        <a:ln w="12700" cap="flat" cmpd="sng" algn="ctr">
          <a:solidFill>
            <a:schemeClr val="accent2">
              <a:hueOff val="-4404675"/>
              <a:satOff val="19436"/>
              <a:lumOff val="-3294"/>
              <a:alphaOff val="0"/>
            </a:schemeClr>
          </a:solidFill>
          <a:prstDash val="dash"/>
        </a:ln>
        <a:effectLst/>
      </dgm:spPr>
    </dgm:pt>
    <dgm:pt modelId="{72A3249A-211B-2744-A529-400F83AFF1C7}" type="pres">
      <dgm:prSet presAssocID="{A692D2B8-FBF6-4094-894C-A6E3D34C74B2}" presName="EmptyPlaceHolder" presStyleCnt="0"/>
      <dgm:spPr/>
    </dgm:pt>
    <dgm:pt modelId="{7D7AD849-96DD-2B41-970D-2E1E59C180EC}" type="pres">
      <dgm:prSet presAssocID="{63BC673B-E0ED-48F5-B79A-B9109F71E061}" presName="spaceBetweenRectangles" presStyleCnt="0"/>
      <dgm:spPr/>
    </dgm:pt>
    <dgm:pt modelId="{58A9CEFA-3A07-E64C-AB7D-3831DEDA4C6A}" type="pres">
      <dgm:prSet presAssocID="{31A9D1DF-B760-4A4F-A403-3D7F30A67F6C}" presName="composite" presStyleCnt="0"/>
      <dgm:spPr/>
    </dgm:pt>
    <dgm:pt modelId="{516027F0-1DE1-694B-AEA3-76A2AB2CB961}" type="pres">
      <dgm:prSet presAssocID="{31A9D1DF-B760-4A4F-A403-3D7F30A67F6C}" presName="ConnectorPoint" presStyleLbl="lnNode1" presStyleIdx="7" presStyleCnt="11"/>
      <dgm:spPr>
        <a:solidFill>
          <a:schemeClr val="accent2">
            <a:hueOff val="-5138787"/>
            <a:satOff val="22675"/>
            <a:lumOff val="-3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CCAEA0C-5B45-8F4F-83C5-47ED068A51F8}" type="pres">
      <dgm:prSet presAssocID="{31A9D1DF-B760-4A4F-A403-3D7F30A67F6C}" presName="DropPinPlaceHolder" presStyleCnt="0"/>
      <dgm:spPr/>
    </dgm:pt>
    <dgm:pt modelId="{6FCD12F2-3137-5740-9B15-716A9FD6FE35}" type="pres">
      <dgm:prSet presAssocID="{31A9D1DF-B760-4A4F-A403-3D7F30A67F6C}" presName="DropPin" presStyleLbl="alignNode1" presStyleIdx="7" presStyleCnt="11"/>
      <dgm:spPr/>
    </dgm:pt>
    <dgm:pt modelId="{E2CDC491-0351-0B40-A377-0845FE8C45B4}" type="pres">
      <dgm:prSet presAssocID="{31A9D1DF-B760-4A4F-A403-3D7F30A67F6C}" presName="Ellipse" presStyleLbl="fgAcc1" presStyleIdx="8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B9CF5D53-55C5-D844-9481-93108323739C}" type="pres">
      <dgm:prSet presAssocID="{31A9D1DF-B760-4A4F-A403-3D7F30A67F6C}" presName="L2TextContainer" presStyleLbl="revTx" presStyleIdx="14" presStyleCnt="22">
        <dgm:presLayoutVars>
          <dgm:bulletEnabled val="1"/>
        </dgm:presLayoutVars>
      </dgm:prSet>
      <dgm:spPr/>
    </dgm:pt>
    <dgm:pt modelId="{409C3645-F38B-EE46-88A7-E00FDB8F00F3}" type="pres">
      <dgm:prSet presAssocID="{31A9D1DF-B760-4A4F-A403-3D7F30A67F6C}" presName="L1TextContainer" presStyleLbl="revTx" presStyleIdx="15" presStyleCnt="22">
        <dgm:presLayoutVars>
          <dgm:chMax val="1"/>
          <dgm:chPref val="1"/>
          <dgm:bulletEnabled val="1"/>
        </dgm:presLayoutVars>
      </dgm:prSet>
      <dgm:spPr/>
    </dgm:pt>
    <dgm:pt modelId="{FA44AF6B-4FAE-F946-BAB9-B16443CB9F0A}" type="pres">
      <dgm:prSet presAssocID="{31A9D1DF-B760-4A4F-A403-3D7F30A67F6C}" presName="ConnectLine" presStyleLbl="sibTrans1D1" presStyleIdx="7" presStyleCnt="11"/>
      <dgm:spPr>
        <a:noFill/>
        <a:ln w="12700" cap="flat" cmpd="sng" algn="ctr">
          <a:solidFill>
            <a:schemeClr val="accent2">
              <a:hueOff val="-5138787"/>
              <a:satOff val="22675"/>
              <a:lumOff val="-3843"/>
              <a:alphaOff val="0"/>
            </a:schemeClr>
          </a:solidFill>
          <a:prstDash val="dash"/>
        </a:ln>
        <a:effectLst/>
      </dgm:spPr>
    </dgm:pt>
    <dgm:pt modelId="{E2E5DC9D-F4EA-6D44-97FD-1F9A2950263C}" type="pres">
      <dgm:prSet presAssocID="{31A9D1DF-B760-4A4F-A403-3D7F30A67F6C}" presName="EmptyPlaceHolder" presStyleCnt="0"/>
      <dgm:spPr/>
    </dgm:pt>
    <dgm:pt modelId="{3EA23D41-2840-0F47-8D99-2C9D380F6AAF}" type="pres">
      <dgm:prSet presAssocID="{6F76E24B-1F64-4A9F-AC1B-3C6742D70EBE}" presName="spaceBetweenRectangles" presStyleCnt="0"/>
      <dgm:spPr/>
    </dgm:pt>
    <dgm:pt modelId="{A4464B13-B3F0-0545-B37C-5B18AA9F1F6B}" type="pres">
      <dgm:prSet presAssocID="{972435CA-CE9E-47D5-B41F-3FE5D036F5F7}" presName="composite" presStyleCnt="0"/>
      <dgm:spPr/>
    </dgm:pt>
    <dgm:pt modelId="{F7F1A448-D95C-3E45-973C-918C256EEFE6}" type="pres">
      <dgm:prSet presAssocID="{972435CA-CE9E-47D5-B41F-3FE5D036F5F7}" presName="ConnectorPoint" presStyleLbl="lnNode1" presStyleIdx="8" presStyleCnt="11"/>
      <dgm:spPr>
        <a:solidFill>
          <a:schemeClr val="accent2">
            <a:hueOff val="-5872900"/>
            <a:satOff val="25914"/>
            <a:lumOff val="-439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88D57D6-AB93-D249-9CD5-98144DAB4821}" type="pres">
      <dgm:prSet presAssocID="{972435CA-CE9E-47D5-B41F-3FE5D036F5F7}" presName="DropPinPlaceHolder" presStyleCnt="0"/>
      <dgm:spPr/>
    </dgm:pt>
    <dgm:pt modelId="{7B1C3CB7-A529-C041-87B5-82648DE619F3}" type="pres">
      <dgm:prSet presAssocID="{972435CA-CE9E-47D5-B41F-3FE5D036F5F7}" presName="DropPin" presStyleLbl="alignNode1" presStyleIdx="8" presStyleCnt="11"/>
      <dgm:spPr/>
    </dgm:pt>
    <dgm:pt modelId="{DA70F7F7-C9D4-BC4E-B7AC-54B8741E088F}" type="pres">
      <dgm:prSet presAssocID="{972435CA-CE9E-47D5-B41F-3FE5D036F5F7}" presName="Ellipse" presStyleLbl="fgAcc1" presStyleIdx="9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79E51A70-6E4B-C14C-8EA6-5D76BF2DDFF7}" type="pres">
      <dgm:prSet presAssocID="{972435CA-CE9E-47D5-B41F-3FE5D036F5F7}" presName="L2TextContainer" presStyleLbl="revTx" presStyleIdx="16" presStyleCnt="22">
        <dgm:presLayoutVars>
          <dgm:bulletEnabled val="1"/>
        </dgm:presLayoutVars>
      </dgm:prSet>
      <dgm:spPr/>
    </dgm:pt>
    <dgm:pt modelId="{AE54B210-5DAB-EE49-B9AD-87020AABB22D}" type="pres">
      <dgm:prSet presAssocID="{972435CA-CE9E-47D5-B41F-3FE5D036F5F7}" presName="L1TextContainer" presStyleLbl="revTx" presStyleIdx="17" presStyleCnt="22">
        <dgm:presLayoutVars>
          <dgm:chMax val="1"/>
          <dgm:chPref val="1"/>
          <dgm:bulletEnabled val="1"/>
        </dgm:presLayoutVars>
      </dgm:prSet>
      <dgm:spPr/>
    </dgm:pt>
    <dgm:pt modelId="{AFA0BF1F-50BD-154C-A9B4-02E00AFC07CC}" type="pres">
      <dgm:prSet presAssocID="{972435CA-CE9E-47D5-B41F-3FE5D036F5F7}" presName="ConnectLine" presStyleLbl="sibTrans1D1" presStyleIdx="8" presStyleCnt="11"/>
      <dgm:spPr>
        <a:noFill/>
        <a:ln w="12700" cap="flat" cmpd="sng" algn="ctr">
          <a:solidFill>
            <a:schemeClr val="accent2">
              <a:hueOff val="-5872900"/>
              <a:satOff val="25914"/>
              <a:lumOff val="-4392"/>
              <a:alphaOff val="0"/>
            </a:schemeClr>
          </a:solidFill>
          <a:prstDash val="dash"/>
        </a:ln>
        <a:effectLst/>
      </dgm:spPr>
    </dgm:pt>
    <dgm:pt modelId="{5EEE6C43-05AA-E249-9B2F-6E6D18B73960}" type="pres">
      <dgm:prSet presAssocID="{972435CA-CE9E-47D5-B41F-3FE5D036F5F7}" presName="EmptyPlaceHolder" presStyleCnt="0"/>
      <dgm:spPr/>
    </dgm:pt>
    <dgm:pt modelId="{7505EA1F-83A2-704B-AD4C-4E26B4E02E81}" type="pres">
      <dgm:prSet presAssocID="{0F62CD4D-C066-4844-A000-0D65D8074A11}" presName="spaceBetweenRectangles" presStyleCnt="0"/>
      <dgm:spPr/>
    </dgm:pt>
    <dgm:pt modelId="{90514417-5419-924C-9FC4-2B7EA25CBA9A}" type="pres">
      <dgm:prSet presAssocID="{3C2286B6-E70F-4525-A7E8-9C19D4BFEE5C}" presName="composite" presStyleCnt="0"/>
      <dgm:spPr/>
    </dgm:pt>
    <dgm:pt modelId="{AF9F238B-687D-9C43-859A-F0A3C2E76908}" type="pres">
      <dgm:prSet presAssocID="{3C2286B6-E70F-4525-A7E8-9C19D4BFEE5C}" presName="ConnectorPoint" presStyleLbl="lnNode1" presStyleIdx="9" presStyleCnt="11"/>
      <dgm:spPr>
        <a:solidFill>
          <a:schemeClr val="accent2">
            <a:hueOff val="-6607012"/>
            <a:satOff val="29154"/>
            <a:lumOff val="-4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435E2B4-F4BE-7148-AC72-3729924398F6}" type="pres">
      <dgm:prSet presAssocID="{3C2286B6-E70F-4525-A7E8-9C19D4BFEE5C}" presName="DropPinPlaceHolder" presStyleCnt="0"/>
      <dgm:spPr/>
    </dgm:pt>
    <dgm:pt modelId="{52E7765C-915F-AA40-800B-761F4BB27294}" type="pres">
      <dgm:prSet presAssocID="{3C2286B6-E70F-4525-A7E8-9C19D4BFEE5C}" presName="DropPin" presStyleLbl="alignNode1" presStyleIdx="9" presStyleCnt="11"/>
      <dgm:spPr/>
    </dgm:pt>
    <dgm:pt modelId="{B7334B88-044C-7045-9A4E-031A44F00A3B}" type="pres">
      <dgm:prSet presAssocID="{3C2286B6-E70F-4525-A7E8-9C19D4BFEE5C}" presName="Ellipse" presStyleLbl="fgAcc1" presStyleIdx="10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25C438D8-C6E8-5940-A22A-CEBCD9A0E054}" type="pres">
      <dgm:prSet presAssocID="{3C2286B6-E70F-4525-A7E8-9C19D4BFEE5C}" presName="L2TextContainer" presStyleLbl="revTx" presStyleIdx="18" presStyleCnt="22">
        <dgm:presLayoutVars>
          <dgm:bulletEnabled val="1"/>
        </dgm:presLayoutVars>
      </dgm:prSet>
      <dgm:spPr/>
    </dgm:pt>
    <dgm:pt modelId="{BFC95742-4FC7-F64E-834C-12D7CF8F4E58}" type="pres">
      <dgm:prSet presAssocID="{3C2286B6-E70F-4525-A7E8-9C19D4BFEE5C}" presName="L1TextContainer" presStyleLbl="revTx" presStyleIdx="19" presStyleCnt="22">
        <dgm:presLayoutVars>
          <dgm:chMax val="1"/>
          <dgm:chPref val="1"/>
          <dgm:bulletEnabled val="1"/>
        </dgm:presLayoutVars>
      </dgm:prSet>
      <dgm:spPr/>
    </dgm:pt>
    <dgm:pt modelId="{84BBED63-C359-1840-988D-7CF88282A781}" type="pres">
      <dgm:prSet presAssocID="{3C2286B6-E70F-4525-A7E8-9C19D4BFEE5C}" presName="ConnectLine" presStyleLbl="sibTrans1D1" presStyleIdx="9" presStyleCnt="11" custLinFactX="4160214" custLinFactNeighborX="4200000" custLinFactNeighborY="1234"/>
      <dgm:spPr>
        <a:noFill/>
        <a:ln w="12700" cap="flat" cmpd="sng" algn="ctr">
          <a:solidFill>
            <a:schemeClr val="accent2">
              <a:hueOff val="-6607012"/>
              <a:satOff val="29154"/>
              <a:lumOff val="-4941"/>
              <a:alphaOff val="0"/>
            </a:schemeClr>
          </a:solidFill>
          <a:prstDash val="dash"/>
        </a:ln>
        <a:effectLst/>
      </dgm:spPr>
    </dgm:pt>
    <dgm:pt modelId="{64B411C6-A530-7C49-A120-86B587295F4B}" type="pres">
      <dgm:prSet presAssocID="{3C2286B6-E70F-4525-A7E8-9C19D4BFEE5C}" presName="EmptyPlaceHolder" presStyleCnt="0"/>
      <dgm:spPr/>
    </dgm:pt>
    <dgm:pt modelId="{BCF119BE-1B95-144D-A4C5-0B98AC9E748A}" type="pres">
      <dgm:prSet presAssocID="{17B10009-83BD-4040-9AD6-8C52FDD24FFD}" presName="spaceBetweenRectangles" presStyleCnt="0"/>
      <dgm:spPr/>
    </dgm:pt>
    <dgm:pt modelId="{346B726D-A9CF-A84E-A665-0E19F75A34E7}" type="pres">
      <dgm:prSet presAssocID="{CAF2E536-924A-4211-98AA-3B0C6F6C07D3}" presName="composite" presStyleCnt="0"/>
      <dgm:spPr/>
    </dgm:pt>
    <dgm:pt modelId="{A4B67038-8E8A-0947-ACE0-CF46ECDD410A}" type="pres">
      <dgm:prSet presAssocID="{CAF2E536-924A-4211-98AA-3B0C6F6C07D3}" presName="ConnectorPoint" presStyleLbl="lnNode1" presStyleIdx="10" presStyleCnt="11"/>
      <dgm:spPr>
        <a:solidFill>
          <a:schemeClr val="accent2">
            <a:hueOff val="-7341125"/>
            <a:satOff val="32393"/>
            <a:lumOff val="-549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63BD1C3-4855-8343-A1E7-2A579210F0F1}" type="pres">
      <dgm:prSet presAssocID="{CAF2E536-924A-4211-98AA-3B0C6F6C07D3}" presName="DropPinPlaceHolder" presStyleCnt="0"/>
      <dgm:spPr/>
    </dgm:pt>
    <dgm:pt modelId="{8EFA892B-76B1-8846-B841-7A6D61F93FB1}" type="pres">
      <dgm:prSet presAssocID="{CAF2E536-924A-4211-98AA-3B0C6F6C07D3}" presName="DropPin" presStyleLbl="alignNode1" presStyleIdx="10" presStyleCnt="11"/>
      <dgm:spPr/>
    </dgm:pt>
    <dgm:pt modelId="{9A105A58-683A-DB48-80E5-0A13C793D0B0}" type="pres">
      <dgm:prSet presAssocID="{CAF2E536-924A-4211-98AA-3B0C6F6C07D3}" presName="Ellipse" presStyleLbl="fgAcc1" presStyleIdx="11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9D0C69D-EF0E-6043-80F5-3E4692E23AC6}" type="pres">
      <dgm:prSet presAssocID="{CAF2E536-924A-4211-98AA-3B0C6F6C07D3}" presName="L2TextContainer" presStyleLbl="revTx" presStyleIdx="20" presStyleCnt="22">
        <dgm:presLayoutVars>
          <dgm:bulletEnabled val="1"/>
        </dgm:presLayoutVars>
      </dgm:prSet>
      <dgm:spPr/>
    </dgm:pt>
    <dgm:pt modelId="{A36CF46E-3B06-AC41-A256-2600396111A6}" type="pres">
      <dgm:prSet presAssocID="{CAF2E536-924A-4211-98AA-3B0C6F6C07D3}" presName="L1TextContainer" presStyleLbl="revTx" presStyleIdx="21" presStyleCnt="22">
        <dgm:presLayoutVars>
          <dgm:chMax val="1"/>
          <dgm:chPref val="1"/>
          <dgm:bulletEnabled val="1"/>
        </dgm:presLayoutVars>
      </dgm:prSet>
      <dgm:spPr/>
    </dgm:pt>
    <dgm:pt modelId="{8FC6C241-AD18-B540-A2A8-1F59614EFC0E}" type="pres">
      <dgm:prSet presAssocID="{CAF2E536-924A-4211-98AA-3B0C6F6C07D3}" presName="ConnectLine" presStyleLbl="sibTrans1D1" presStyleIdx="10" presStyleCnt="11"/>
      <dgm:spPr>
        <a:noFill/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dash"/>
        </a:ln>
        <a:effectLst/>
      </dgm:spPr>
    </dgm:pt>
    <dgm:pt modelId="{3557DBFB-8C55-614F-8CBF-0152C722C590}" type="pres">
      <dgm:prSet presAssocID="{CAF2E536-924A-4211-98AA-3B0C6F6C07D3}" presName="EmptyPlaceHolder" presStyleCnt="0"/>
      <dgm:spPr/>
    </dgm:pt>
  </dgm:ptLst>
  <dgm:cxnLst>
    <dgm:cxn modelId="{3E9E3903-FC1D-3642-8F9B-85502BAE85F5}" type="presOf" srcId="{CAF2E536-924A-4211-98AA-3B0C6F6C07D3}" destId="{A36CF46E-3B06-AC41-A256-2600396111A6}" srcOrd="0" destOrd="0" presId="urn:microsoft.com/office/officeart/2017/3/layout/DropPinTimeline"/>
    <dgm:cxn modelId="{24DBB303-259C-1543-A1AE-C88C51D4748F}" type="presOf" srcId="{83EB4713-BC02-46B9-B3CC-A3F1E2223D22}" destId="{08FA1461-9E1C-4B48-8453-4FA1A57FDDD1}" srcOrd="0" destOrd="0" presId="urn:microsoft.com/office/officeart/2017/3/layout/DropPinTimeline"/>
    <dgm:cxn modelId="{5B7E1409-712A-4143-A4DC-1CE4E157A5B8}" type="presOf" srcId="{A692D2B8-FBF6-4094-894C-A6E3D34C74B2}" destId="{5FC9479E-D5CF-F046-80B4-1D4F6B7ED692}" srcOrd="0" destOrd="0" presId="urn:microsoft.com/office/officeart/2017/3/layout/DropPinTimeline"/>
    <dgm:cxn modelId="{BCD32012-6A36-2B46-BA6E-128B4EE427E8}" type="presOf" srcId="{510D90A9-CA8F-48D2-8850-69DEB6A43A40}" destId="{79E51A70-6E4B-C14C-8EA6-5D76BF2DDFF7}" srcOrd="0" destOrd="0" presId="urn:microsoft.com/office/officeart/2017/3/layout/DropPinTimeline"/>
    <dgm:cxn modelId="{A6A63B15-F648-D542-B1CB-7C8E10422403}" type="presOf" srcId="{DFC7AAD1-D394-4699-9D96-CDD46C048709}" destId="{8E0FFF9A-7245-CF43-88AF-02CFEFB547AA}" srcOrd="0" destOrd="0" presId="urn:microsoft.com/office/officeart/2017/3/layout/DropPinTimeline"/>
    <dgm:cxn modelId="{088F7417-57A3-E54E-B250-BA3409DDCBE1}" type="presOf" srcId="{E52AE4E4-0AF0-4856-9155-730770502DEB}" destId="{65CDBC8F-1A1B-C743-9E33-D58D0583B665}" srcOrd="0" destOrd="0" presId="urn:microsoft.com/office/officeart/2017/3/layout/DropPinTimeline"/>
    <dgm:cxn modelId="{65652019-35A6-BE4A-9CF7-6CC8072CD832}" type="presOf" srcId="{9CCA4C9F-8F5F-4A4A-8297-6DBA1E6C9116}" destId="{F39C262C-B4DE-BC40-9279-DC171EAD36A4}" srcOrd="0" destOrd="0" presId="urn:microsoft.com/office/officeart/2017/3/layout/DropPinTimeline"/>
    <dgm:cxn modelId="{4BEA291B-F869-394D-95FD-3CD5BAD584BD}" type="presOf" srcId="{B7FBD0B6-AB8A-4A4E-8964-25900DA70FD4}" destId="{25C438D8-C6E8-5940-A22A-CEBCD9A0E054}" srcOrd="0" destOrd="0" presId="urn:microsoft.com/office/officeart/2017/3/layout/DropPinTimeline"/>
    <dgm:cxn modelId="{D7BBD326-9C20-4200-B2A2-2A833AF842B4}" srcId="{A692D2B8-FBF6-4094-894C-A6E3D34C74B2}" destId="{E52AE4E4-0AF0-4856-9155-730770502DEB}" srcOrd="0" destOrd="0" parTransId="{C6DD90FD-FD0A-4B84-9D73-88EB55F5B117}" sibTransId="{25C10A71-4F14-49FB-A6D6-CA7883FBB34A}"/>
    <dgm:cxn modelId="{90603129-1F1C-444B-AA54-FE78A9AD2A2C}" type="presOf" srcId="{3C2286B6-E70F-4525-A7E8-9C19D4BFEE5C}" destId="{BFC95742-4FC7-F64E-834C-12D7CF8F4E58}" srcOrd="0" destOrd="0" presId="urn:microsoft.com/office/officeart/2017/3/layout/DropPinTimeline"/>
    <dgm:cxn modelId="{C0721D2E-EA1B-DE4F-97EA-0C1C1C5C99B8}" type="presOf" srcId="{8F5895BA-57A3-4440-9FA7-F7172C80A6CB}" destId="{39D0C69D-EF0E-6043-80F5-3E4692E23AC6}" srcOrd="0" destOrd="0" presId="urn:microsoft.com/office/officeart/2017/3/layout/DropPinTimeline"/>
    <dgm:cxn modelId="{4AA2722E-1094-4CD2-B847-A6BDC10C8DB4}" srcId="{9C612CA9-A473-44AA-8D77-68182EC0B69E}" destId="{83EB4713-BC02-46B9-B3CC-A3F1E2223D22}" srcOrd="3" destOrd="0" parTransId="{CF626EA0-50BD-4593-9C99-DCE8DB5F045F}" sibTransId="{ECA80A08-31AA-4CCE-BE10-B7E0895468A2}"/>
    <dgm:cxn modelId="{E64B0934-98F4-4D08-A3EF-46D685E32EB4}" srcId="{9C612CA9-A473-44AA-8D77-68182EC0B69E}" destId="{DFC7AAD1-D394-4699-9D96-CDD46C048709}" srcOrd="5" destOrd="0" parTransId="{2903C3D6-BE5E-4E34-B145-1539355F13B6}" sibTransId="{29B19416-3897-4A2C-A25E-9AC74A539E22}"/>
    <dgm:cxn modelId="{905ACC38-BA23-462A-AB59-EA3E2C4410FD}" srcId="{9C612CA9-A473-44AA-8D77-68182EC0B69E}" destId="{CAF2E536-924A-4211-98AA-3B0C6F6C07D3}" srcOrd="10" destOrd="0" parTransId="{D3F8D88B-84AD-4D11-BB0D-EDC47919B61D}" sibTransId="{1E24FEDB-545F-4F61-A5BF-C23FB289A51F}"/>
    <dgm:cxn modelId="{D45F6E41-1335-634C-822A-09CE1DDA4E9E}" type="presOf" srcId="{31A9D1DF-B760-4A4F-A403-3D7F30A67F6C}" destId="{409C3645-F38B-EE46-88A7-E00FDB8F00F3}" srcOrd="0" destOrd="0" presId="urn:microsoft.com/office/officeart/2017/3/layout/DropPinTimeline"/>
    <dgm:cxn modelId="{A030DF42-7EF6-8346-864E-1409C7666882}" type="presOf" srcId="{DD9784C3-82D7-4EE3-89D1-3C5AF720468E}" destId="{ABA88844-87F6-D04E-A0AD-6FAF052C217D}" srcOrd="0" destOrd="0" presId="urn:microsoft.com/office/officeart/2017/3/layout/DropPinTimeline"/>
    <dgm:cxn modelId="{5DDBC146-1194-4CF1-B4FF-65FD361042D7}" srcId="{9C612CA9-A473-44AA-8D77-68182EC0B69E}" destId="{31A9D1DF-B760-4A4F-A403-3D7F30A67F6C}" srcOrd="7" destOrd="0" parTransId="{C07EC819-7B03-4130-AB7E-1763EACF374E}" sibTransId="{6F76E24B-1F64-4A9F-AC1B-3C6742D70EBE}"/>
    <dgm:cxn modelId="{40AB414D-1F35-AF4D-BBC0-BA4408ED6E44}" type="presOf" srcId="{E2110AE7-C25B-4F58-A927-C8FE6A1EB97E}" destId="{4543FB3D-C939-FF46-915D-C966F95A63DC}" srcOrd="0" destOrd="0" presId="urn:microsoft.com/office/officeart/2017/3/layout/DropPinTimeline"/>
    <dgm:cxn modelId="{8CFCDD4F-50FC-4892-AECD-47D010CC9875}" srcId="{83EB4713-BC02-46B9-B3CC-A3F1E2223D22}" destId="{7068C9CF-0CFF-4BB0-8C2C-776F4D31321C}" srcOrd="0" destOrd="0" parTransId="{79318961-A145-48C2-A331-B8CD8AB452F9}" sibTransId="{D1295942-ADAC-4AA2-A1FA-37B44BD11B1D}"/>
    <dgm:cxn modelId="{CCCB1054-9EBC-402E-B9A1-7E75DBDA9B8E}" srcId="{00AB1F0E-2808-420E-8F7F-B30A0ACAE9A1}" destId="{9CCA4C9F-8F5F-4A4A-8297-6DBA1E6C9116}" srcOrd="0" destOrd="0" parTransId="{91868687-2646-459F-BB8A-296CCCDD910E}" sibTransId="{01FBFC4F-CBB1-410D-8AC0-4CEE62931E5B}"/>
    <dgm:cxn modelId="{DB460F56-4163-476E-934D-0CD80700A6FD}" srcId="{9C612CA9-A473-44AA-8D77-68182EC0B69E}" destId="{B53187CD-E61F-4D0C-85C5-760376A06B77}" srcOrd="0" destOrd="0" parTransId="{DFA7B647-E316-4F32-8933-89AFF86BC56C}" sibTransId="{3495DDC1-BF0F-4146-ACBE-A9FA7C10E47E}"/>
    <dgm:cxn modelId="{80B7155F-9BDE-4C05-BBE9-1EF35E4A5150}" srcId="{9C612CA9-A473-44AA-8D77-68182EC0B69E}" destId="{A692D2B8-FBF6-4094-894C-A6E3D34C74B2}" srcOrd="6" destOrd="0" parTransId="{EFF07C66-574B-4A5B-966A-DC164C573DFE}" sibTransId="{63BC673B-E0ED-48F5-B79A-B9109F71E061}"/>
    <dgm:cxn modelId="{19EE3E67-2FEB-4B2F-B9CE-4AF763C06BB7}" srcId="{9C612CA9-A473-44AA-8D77-68182EC0B69E}" destId="{972435CA-CE9E-47D5-B41F-3FE5D036F5F7}" srcOrd="8" destOrd="0" parTransId="{2F980842-9963-437B-AE2E-54F346AD30A1}" sibTransId="{0F62CD4D-C066-4844-A000-0D65D8074A11}"/>
    <dgm:cxn modelId="{3D89BD6E-129C-6E43-839A-5C57903B9ACA}" type="presOf" srcId="{91243FE3-4D1F-AA4E-8249-9C28ED8F11BF}" destId="{B340108A-5CAC-0A4B-8ED3-2D10561AB99D}" srcOrd="0" destOrd="0" presId="urn:microsoft.com/office/officeart/2017/3/layout/DropPinTimeline"/>
    <dgm:cxn modelId="{4DE11474-EAA3-4C38-8F15-CF7BCDBE7C1C}" srcId="{9C612CA9-A473-44AA-8D77-68182EC0B69E}" destId="{00AB1F0E-2808-420E-8F7F-B30A0ACAE9A1}" srcOrd="1" destOrd="0" parTransId="{29C86256-2D4A-4FA1-A9F7-6CA55B82B704}" sibTransId="{6C1369B2-8473-4295-8427-0174DEE13BEB}"/>
    <dgm:cxn modelId="{D97AEC75-40EB-47E3-B8F5-260F9C49888A}" srcId="{3C2286B6-E70F-4525-A7E8-9C19D4BFEE5C}" destId="{B7FBD0B6-AB8A-4A4E-8964-25900DA70FD4}" srcOrd="0" destOrd="0" parTransId="{2E399456-907B-4A7D-97E7-48BB722F254B}" sibTransId="{DD102E99-E5ED-4143-BEF9-A5044A517C28}"/>
    <dgm:cxn modelId="{282FB37C-0133-C143-8BC6-FFCA1BC3A16A}" type="presOf" srcId="{754911E8-B9FE-4B83-B05E-00CA16F62071}" destId="{B9CF5D53-55C5-D844-9481-93108323739C}" srcOrd="0" destOrd="0" presId="urn:microsoft.com/office/officeart/2017/3/layout/DropPinTimeline"/>
    <dgm:cxn modelId="{8AA2DF7E-5AE6-AB45-8516-84AB873F7289}" type="presOf" srcId="{972435CA-CE9E-47D5-B41F-3FE5D036F5F7}" destId="{AE54B210-5DAB-EE49-B9AD-87020AABB22D}" srcOrd="0" destOrd="0" presId="urn:microsoft.com/office/officeart/2017/3/layout/DropPinTimeline"/>
    <dgm:cxn modelId="{E8613581-C0E5-42FD-B4BB-6F69153E22CB}" srcId="{972435CA-CE9E-47D5-B41F-3FE5D036F5F7}" destId="{510D90A9-CA8F-48D2-8850-69DEB6A43A40}" srcOrd="0" destOrd="0" parTransId="{4248B918-F823-4BC5-9388-9B78E09CE73B}" sibTransId="{B14B0CDD-9633-4ADA-B2E1-81B194972658}"/>
    <dgm:cxn modelId="{A1668C84-96F5-4BFC-ACAA-6B4A5A77A734}" srcId="{31A9D1DF-B760-4A4F-A403-3D7F30A67F6C}" destId="{754911E8-B9FE-4B83-B05E-00CA16F62071}" srcOrd="0" destOrd="0" parTransId="{C344CF16-E5A1-4385-A3E5-A5097739DC02}" sibTransId="{7608A297-BD51-46CA-8034-AB557A8BC80B}"/>
    <dgm:cxn modelId="{830D1A89-ADAB-BB45-A54B-F362F0ECE7A4}" type="presOf" srcId="{9C612CA9-A473-44AA-8D77-68182EC0B69E}" destId="{26535D42-AAA6-4C45-9EC7-845CCA2553EA}" srcOrd="0" destOrd="0" presId="urn:microsoft.com/office/officeart/2017/3/layout/DropPinTimeline"/>
    <dgm:cxn modelId="{A8E51498-E52B-4705-A4F0-9D3A1C1134C3}" srcId="{E2110AE7-C25B-4F58-A927-C8FE6A1EB97E}" destId="{DD9784C3-82D7-4EE3-89D1-3C5AF720468E}" srcOrd="0" destOrd="0" parTransId="{BFD1EA10-58A3-4BBF-9597-BCCF7F715C6F}" sibTransId="{8A7BEAB4-219F-4DF3-B90F-053B6249ECA6}"/>
    <dgm:cxn modelId="{8B07A3AB-397C-410B-BF5B-EA70F184EFA7}" srcId="{9C612CA9-A473-44AA-8D77-68182EC0B69E}" destId="{3C2286B6-E70F-4525-A7E8-9C19D4BFEE5C}" srcOrd="9" destOrd="0" parTransId="{E2D01733-B49A-4F27-812F-9C5C6C5A58E1}" sibTransId="{17B10009-83BD-4040-9AD6-8C52FDD24FFD}"/>
    <dgm:cxn modelId="{A9C207AC-4E20-A94D-A7CA-DE1BACDCF4BF}" type="presOf" srcId="{00AB1F0E-2808-420E-8F7F-B30A0ACAE9A1}" destId="{34696B75-077E-C94B-8985-A01BACE89761}" srcOrd="0" destOrd="0" presId="urn:microsoft.com/office/officeart/2017/3/layout/DropPinTimeline"/>
    <dgm:cxn modelId="{6A6C29AE-4FF8-4E78-9B38-6026B31C3A53}" srcId="{CAF2E536-924A-4211-98AA-3B0C6F6C07D3}" destId="{8F5895BA-57A3-4440-9FA7-F7172C80A6CB}" srcOrd="0" destOrd="0" parTransId="{623BFC89-5DDD-47EB-8030-B9A0D950F215}" sibTransId="{22B57F6A-47BB-4E75-B8BA-172AF8253B03}"/>
    <dgm:cxn modelId="{A5E33CBF-1715-554D-8305-946D602DB555}" type="presOf" srcId="{B53187CD-E61F-4D0C-85C5-760376A06B77}" destId="{5D307E02-3728-9644-9CCF-896864B73850}" srcOrd="0" destOrd="0" presId="urn:microsoft.com/office/officeart/2017/3/layout/DropPinTimeline"/>
    <dgm:cxn modelId="{4AC246BF-F21A-CF44-87AC-86368DF178AB}" srcId="{CC377764-B2DF-F647-8025-D6850D2A9919}" destId="{91243FE3-4D1F-AA4E-8249-9C28ED8F11BF}" srcOrd="0" destOrd="0" parTransId="{ED5200CA-D9C4-314D-9E8A-DFCDE8151215}" sibTransId="{10182549-9102-9745-ACC3-F4018B0B276F}"/>
    <dgm:cxn modelId="{411A22C4-9FDD-4404-B065-9CC8767088F0}" srcId="{DFC7AAD1-D394-4699-9D96-CDD46C048709}" destId="{6F1C3E49-F85B-4716-AAAB-BA120ACD3FCB}" srcOrd="0" destOrd="0" parTransId="{7E3A9E26-D093-498A-8674-F4FA489DD3FD}" sibTransId="{0081AA7F-BC32-4743-BEB6-787A36E85849}"/>
    <dgm:cxn modelId="{3E9A5FC6-27DB-4B94-9DAF-259ECDE1EF8A}" srcId="{B53187CD-E61F-4D0C-85C5-760376A06B77}" destId="{88BC84AD-11BF-4213-BDA4-B5A12AE5FD68}" srcOrd="0" destOrd="0" parTransId="{A4A773CA-471C-472C-BBD8-D0524F04FCA5}" sibTransId="{0978D973-199D-4456-B139-CA3C2BCC17DE}"/>
    <dgm:cxn modelId="{291C87D6-3F25-D54D-B1E9-15EE429BF36F}" type="presOf" srcId="{CC377764-B2DF-F647-8025-D6850D2A9919}" destId="{6543308F-E30F-3344-BE00-05230F6BAE29}" srcOrd="0" destOrd="0" presId="urn:microsoft.com/office/officeart/2017/3/layout/DropPinTimeline"/>
    <dgm:cxn modelId="{09405DD8-FF17-42B7-8ABE-89D951F00D9C}" srcId="{9C612CA9-A473-44AA-8D77-68182EC0B69E}" destId="{E2110AE7-C25B-4F58-A927-C8FE6A1EB97E}" srcOrd="2" destOrd="0" parTransId="{39B3E438-1B53-4764-94B9-36B38E120258}" sibTransId="{63B9AFAE-577C-4741-820E-F186E388FD3A}"/>
    <dgm:cxn modelId="{FD18BCDB-FD5E-A54A-BF0F-6B0E76CA440A}" type="presOf" srcId="{7068C9CF-0CFF-4BB0-8C2C-776F4D31321C}" destId="{A421F094-F484-2B4B-A78E-C65BEA22E5FE}" srcOrd="0" destOrd="0" presId="urn:microsoft.com/office/officeart/2017/3/layout/DropPinTimeline"/>
    <dgm:cxn modelId="{9362E9E0-1024-DA48-A065-3BDC9E4D690A}" type="presOf" srcId="{6F1C3E49-F85B-4716-AAAB-BA120ACD3FCB}" destId="{B9CB24E9-7A91-BF4A-B397-09CD1EC5CFF8}" srcOrd="0" destOrd="0" presId="urn:microsoft.com/office/officeart/2017/3/layout/DropPinTimeline"/>
    <dgm:cxn modelId="{DE3241E3-E897-6341-B8BF-19EE6D180E7E}" srcId="{9C612CA9-A473-44AA-8D77-68182EC0B69E}" destId="{CC377764-B2DF-F647-8025-D6850D2A9919}" srcOrd="4" destOrd="0" parTransId="{EFAA64CB-EB72-8E47-BE2C-D269715D15DF}" sibTransId="{95EFF1F0-3927-8A42-8FC2-2F8E3B2F76F2}"/>
    <dgm:cxn modelId="{748DA9F5-2AAC-EE46-BBE0-E13AC43FA46D}" type="presOf" srcId="{88BC84AD-11BF-4213-BDA4-B5A12AE5FD68}" destId="{E13A0FB9-D833-0A41-9BE1-E6DDE46CAE94}" srcOrd="0" destOrd="0" presId="urn:microsoft.com/office/officeart/2017/3/layout/DropPinTimeline"/>
    <dgm:cxn modelId="{1100FB58-7F66-4F4F-8421-353336A018B3}" type="presParOf" srcId="{26535D42-AAA6-4C45-9EC7-845CCA2553EA}" destId="{01E0F2A1-D2C2-3E4F-8C97-18A67DEB46C6}" srcOrd="0" destOrd="0" presId="urn:microsoft.com/office/officeart/2017/3/layout/DropPinTimeline"/>
    <dgm:cxn modelId="{F62D0B49-A0D6-114B-B4ED-F6B558C6E90B}" type="presParOf" srcId="{26535D42-AAA6-4C45-9EC7-845CCA2553EA}" destId="{C907776D-AD7B-E740-96C5-425BF9CFB77E}" srcOrd="1" destOrd="0" presId="urn:microsoft.com/office/officeart/2017/3/layout/DropPinTimeline"/>
    <dgm:cxn modelId="{183E929D-0C46-6449-914D-26FB4B8522EA}" type="presParOf" srcId="{C907776D-AD7B-E740-96C5-425BF9CFB77E}" destId="{C9104939-FB15-534E-8657-D9B4DFC1F2CC}" srcOrd="0" destOrd="0" presId="urn:microsoft.com/office/officeart/2017/3/layout/DropPinTimeline"/>
    <dgm:cxn modelId="{429A2B3C-531F-8F49-B025-A47A823C1CB9}" type="presParOf" srcId="{C9104939-FB15-534E-8657-D9B4DFC1F2CC}" destId="{014671C4-C284-184E-9BC0-569E2DD5746E}" srcOrd="0" destOrd="0" presId="urn:microsoft.com/office/officeart/2017/3/layout/DropPinTimeline"/>
    <dgm:cxn modelId="{66992D64-3C00-214E-8FCF-3A958B43131B}" type="presParOf" srcId="{C9104939-FB15-534E-8657-D9B4DFC1F2CC}" destId="{BA15C2C5-FE57-1645-9DCE-2B2BFADE7185}" srcOrd="1" destOrd="0" presId="urn:microsoft.com/office/officeart/2017/3/layout/DropPinTimeline"/>
    <dgm:cxn modelId="{A0B4717E-3761-824E-AC2D-E3423EF18AA3}" type="presParOf" srcId="{BA15C2C5-FE57-1645-9DCE-2B2BFADE7185}" destId="{CDE28585-0B73-9F42-98E7-EFD7AB947F70}" srcOrd="0" destOrd="0" presId="urn:microsoft.com/office/officeart/2017/3/layout/DropPinTimeline"/>
    <dgm:cxn modelId="{5B5AB7A3-9E74-6B4D-AE68-6BE1D127D34C}" type="presParOf" srcId="{BA15C2C5-FE57-1645-9DCE-2B2BFADE7185}" destId="{C6FBE651-7B6A-D24C-9834-5CE798555DA7}" srcOrd="1" destOrd="0" presId="urn:microsoft.com/office/officeart/2017/3/layout/DropPinTimeline"/>
    <dgm:cxn modelId="{3BF1000E-C7FB-FA4F-9B2E-1B6D4F4CA66B}" type="presParOf" srcId="{C9104939-FB15-534E-8657-D9B4DFC1F2CC}" destId="{E13A0FB9-D833-0A41-9BE1-E6DDE46CAE94}" srcOrd="2" destOrd="0" presId="urn:microsoft.com/office/officeart/2017/3/layout/DropPinTimeline"/>
    <dgm:cxn modelId="{7DAEFC44-1AFB-4F48-9F6F-C9F88D4CCD4C}" type="presParOf" srcId="{C9104939-FB15-534E-8657-D9B4DFC1F2CC}" destId="{5D307E02-3728-9644-9CCF-896864B73850}" srcOrd="3" destOrd="0" presId="urn:microsoft.com/office/officeart/2017/3/layout/DropPinTimeline"/>
    <dgm:cxn modelId="{42593017-5E4A-E040-950D-5F34008EFEE7}" type="presParOf" srcId="{C9104939-FB15-534E-8657-D9B4DFC1F2CC}" destId="{A663F2FE-E556-B741-86DD-7CDB0226E5BE}" srcOrd="4" destOrd="0" presId="urn:microsoft.com/office/officeart/2017/3/layout/DropPinTimeline"/>
    <dgm:cxn modelId="{527CB0F7-5D9D-B347-B736-C42FE6488A63}" type="presParOf" srcId="{C9104939-FB15-534E-8657-D9B4DFC1F2CC}" destId="{BCB4F084-A976-CF40-8A08-0ADF533F4E3D}" srcOrd="5" destOrd="0" presId="urn:microsoft.com/office/officeart/2017/3/layout/DropPinTimeline"/>
    <dgm:cxn modelId="{828DCD6F-7A0F-B146-B2DF-045421C203F9}" type="presParOf" srcId="{C907776D-AD7B-E740-96C5-425BF9CFB77E}" destId="{A8EB39F4-D011-5240-BCE4-EDEC99F8246B}" srcOrd="1" destOrd="0" presId="urn:microsoft.com/office/officeart/2017/3/layout/DropPinTimeline"/>
    <dgm:cxn modelId="{455A3D80-E0CB-FB4F-9B14-C36EA2F57A97}" type="presParOf" srcId="{C907776D-AD7B-E740-96C5-425BF9CFB77E}" destId="{C7B6B343-0167-3F43-97E6-0C80F1A1DE78}" srcOrd="2" destOrd="0" presId="urn:microsoft.com/office/officeart/2017/3/layout/DropPinTimeline"/>
    <dgm:cxn modelId="{B34DACE6-7A3A-8E4B-9DE4-A14D94D9A507}" type="presParOf" srcId="{C7B6B343-0167-3F43-97E6-0C80F1A1DE78}" destId="{0596D700-FF03-E74C-B0FB-9E16C0E64884}" srcOrd="0" destOrd="0" presId="urn:microsoft.com/office/officeart/2017/3/layout/DropPinTimeline"/>
    <dgm:cxn modelId="{E985130E-7D21-974D-ABA5-6B364226283E}" type="presParOf" srcId="{C7B6B343-0167-3F43-97E6-0C80F1A1DE78}" destId="{ACB42300-6FE8-5B4D-915B-713795B868B9}" srcOrd="1" destOrd="0" presId="urn:microsoft.com/office/officeart/2017/3/layout/DropPinTimeline"/>
    <dgm:cxn modelId="{E5EF7A98-65FA-A845-BF64-0BEC100701BD}" type="presParOf" srcId="{ACB42300-6FE8-5B4D-915B-713795B868B9}" destId="{85B2FB5D-641F-2841-8E2F-DD07BADAAEC1}" srcOrd="0" destOrd="0" presId="urn:microsoft.com/office/officeart/2017/3/layout/DropPinTimeline"/>
    <dgm:cxn modelId="{1FFE143D-0B9D-5840-B954-F48F7C943E51}" type="presParOf" srcId="{ACB42300-6FE8-5B4D-915B-713795B868B9}" destId="{55A04B6A-F82D-5449-8D2B-8D7B200D01A1}" srcOrd="1" destOrd="0" presId="urn:microsoft.com/office/officeart/2017/3/layout/DropPinTimeline"/>
    <dgm:cxn modelId="{47C8E118-C574-464D-9069-5BD6576C14E7}" type="presParOf" srcId="{C7B6B343-0167-3F43-97E6-0C80F1A1DE78}" destId="{F39C262C-B4DE-BC40-9279-DC171EAD36A4}" srcOrd="2" destOrd="0" presId="urn:microsoft.com/office/officeart/2017/3/layout/DropPinTimeline"/>
    <dgm:cxn modelId="{3BE374A8-C084-384C-8E44-AEF5B90A44E0}" type="presParOf" srcId="{C7B6B343-0167-3F43-97E6-0C80F1A1DE78}" destId="{34696B75-077E-C94B-8985-A01BACE89761}" srcOrd="3" destOrd="0" presId="urn:microsoft.com/office/officeart/2017/3/layout/DropPinTimeline"/>
    <dgm:cxn modelId="{1063FFDF-0ACC-644C-AF87-29751B2656CD}" type="presParOf" srcId="{C7B6B343-0167-3F43-97E6-0C80F1A1DE78}" destId="{B29BD911-C4F5-9F43-9474-892ED177BDF3}" srcOrd="4" destOrd="0" presId="urn:microsoft.com/office/officeart/2017/3/layout/DropPinTimeline"/>
    <dgm:cxn modelId="{3B102C55-C722-A742-B252-E1E8906AA5D4}" type="presParOf" srcId="{C7B6B343-0167-3F43-97E6-0C80F1A1DE78}" destId="{2464A64B-B91D-DC43-A392-BC83D9BB3750}" srcOrd="5" destOrd="0" presId="urn:microsoft.com/office/officeart/2017/3/layout/DropPinTimeline"/>
    <dgm:cxn modelId="{AD9720E2-B621-1941-81AD-87E93005D95B}" type="presParOf" srcId="{C907776D-AD7B-E740-96C5-425BF9CFB77E}" destId="{6F71A2C5-D06E-2E42-A796-5EE25D3E78D2}" srcOrd="3" destOrd="0" presId="urn:microsoft.com/office/officeart/2017/3/layout/DropPinTimeline"/>
    <dgm:cxn modelId="{2BA52243-7620-1D4B-AF10-C61C5F5D3236}" type="presParOf" srcId="{C907776D-AD7B-E740-96C5-425BF9CFB77E}" destId="{553F523D-AE0A-EF42-8EAE-0D26B230D6F6}" srcOrd="4" destOrd="0" presId="urn:microsoft.com/office/officeart/2017/3/layout/DropPinTimeline"/>
    <dgm:cxn modelId="{1B910D51-6218-9643-B507-BCF79C55C0ED}" type="presParOf" srcId="{553F523D-AE0A-EF42-8EAE-0D26B230D6F6}" destId="{E4A3FF0A-22EE-C341-8D52-33071C99D946}" srcOrd="0" destOrd="0" presId="urn:microsoft.com/office/officeart/2017/3/layout/DropPinTimeline"/>
    <dgm:cxn modelId="{5E6DD142-2D50-F342-ADBA-4D7D409D7F5C}" type="presParOf" srcId="{553F523D-AE0A-EF42-8EAE-0D26B230D6F6}" destId="{C8BF8E26-1E88-FB44-92CF-05C93CF447CA}" srcOrd="1" destOrd="0" presId="urn:microsoft.com/office/officeart/2017/3/layout/DropPinTimeline"/>
    <dgm:cxn modelId="{24FC2E78-FA4E-6743-80F9-FDFEBD52A650}" type="presParOf" srcId="{C8BF8E26-1E88-FB44-92CF-05C93CF447CA}" destId="{01311877-3D81-0C45-BF49-90B7C8723656}" srcOrd="0" destOrd="0" presId="urn:microsoft.com/office/officeart/2017/3/layout/DropPinTimeline"/>
    <dgm:cxn modelId="{991EB637-083B-B040-A27D-0A486265D89F}" type="presParOf" srcId="{C8BF8E26-1E88-FB44-92CF-05C93CF447CA}" destId="{E5D12E77-19F1-F14E-89DF-D43C94A85B30}" srcOrd="1" destOrd="0" presId="urn:microsoft.com/office/officeart/2017/3/layout/DropPinTimeline"/>
    <dgm:cxn modelId="{2DE15E43-30BA-774D-B41A-B1B16C6D0F83}" type="presParOf" srcId="{553F523D-AE0A-EF42-8EAE-0D26B230D6F6}" destId="{ABA88844-87F6-D04E-A0AD-6FAF052C217D}" srcOrd="2" destOrd="0" presId="urn:microsoft.com/office/officeart/2017/3/layout/DropPinTimeline"/>
    <dgm:cxn modelId="{8CB0DB39-87F7-F842-810D-12408A87B15B}" type="presParOf" srcId="{553F523D-AE0A-EF42-8EAE-0D26B230D6F6}" destId="{4543FB3D-C939-FF46-915D-C966F95A63DC}" srcOrd="3" destOrd="0" presId="urn:microsoft.com/office/officeart/2017/3/layout/DropPinTimeline"/>
    <dgm:cxn modelId="{9D6DBCFD-7892-1841-9C22-30EE38BD855D}" type="presParOf" srcId="{553F523D-AE0A-EF42-8EAE-0D26B230D6F6}" destId="{B51EAEBC-C801-D94F-BC17-1E63A3F1B295}" srcOrd="4" destOrd="0" presId="urn:microsoft.com/office/officeart/2017/3/layout/DropPinTimeline"/>
    <dgm:cxn modelId="{9481913E-B596-914B-BAC9-D44991E24E6E}" type="presParOf" srcId="{553F523D-AE0A-EF42-8EAE-0D26B230D6F6}" destId="{10653E37-8D0B-394B-9C74-BE5AE34C1FB0}" srcOrd="5" destOrd="0" presId="urn:microsoft.com/office/officeart/2017/3/layout/DropPinTimeline"/>
    <dgm:cxn modelId="{276085DD-9F04-474D-B528-A61F7914981C}" type="presParOf" srcId="{C907776D-AD7B-E740-96C5-425BF9CFB77E}" destId="{877307B3-ECEA-8242-9AB9-2976AA8BFB46}" srcOrd="5" destOrd="0" presId="urn:microsoft.com/office/officeart/2017/3/layout/DropPinTimeline"/>
    <dgm:cxn modelId="{7321DAF4-99B7-1045-889D-14635AB01C77}" type="presParOf" srcId="{C907776D-AD7B-E740-96C5-425BF9CFB77E}" destId="{4308278E-3C04-224E-8C4E-F29DAFAA8786}" srcOrd="6" destOrd="0" presId="urn:microsoft.com/office/officeart/2017/3/layout/DropPinTimeline"/>
    <dgm:cxn modelId="{9C8988B6-FCC7-2840-ACC0-BFC64B6792F3}" type="presParOf" srcId="{4308278E-3C04-224E-8C4E-F29DAFAA8786}" destId="{44B97BB9-8BCE-9440-8FC2-5BA400A8846F}" srcOrd="0" destOrd="0" presId="urn:microsoft.com/office/officeart/2017/3/layout/DropPinTimeline"/>
    <dgm:cxn modelId="{043B7E2F-5862-AA4C-906D-A3AA5D814C21}" type="presParOf" srcId="{4308278E-3C04-224E-8C4E-F29DAFAA8786}" destId="{D3E5172C-F1D4-7E40-8FBB-C9E824143C1E}" srcOrd="1" destOrd="0" presId="urn:microsoft.com/office/officeart/2017/3/layout/DropPinTimeline"/>
    <dgm:cxn modelId="{1594F76B-1727-564D-8857-21F4C8C3113E}" type="presParOf" srcId="{D3E5172C-F1D4-7E40-8FBB-C9E824143C1E}" destId="{1E26DEA5-64A5-F24C-A279-EAB33AD12974}" srcOrd="0" destOrd="0" presId="urn:microsoft.com/office/officeart/2017/3/layout/DropPinTimeline"/>
    <dgm:cxn modelId="{E330F4D1-5950-454A-9D59-A3AE97785DD5}" type="presParOf" srcId="{D3E5172C-F1D4-7E40-8FBB-C9E824143C1E}" destId="{6F674B47-3C24-5F4B-90F6-0415260189D2}" srcOrd="1" destOrd="0" presId="urn:microsoft.com/office/officeart/2017/3/layout/DropPinTimeline"/>
    <dgm:cxn modelId="{374C1380-7A86-2D4C-B54C-501F2B718E27}" type="presParOf" srcId="{4308278E-3C04-224E-8C4E-F29DAFAA8786}" destId="{A421F094-F484-2B4B-A78E-C65BEA22E5FE}" srcOrd="2" destOrd="0" presId="urn:microsoft.com/office/officeart/2017/3/layout/DropPinTimeline"/>
    <dgm:cxn modelId="{CA92CDDC-BB6F-D343-A26A-12DE69662371}" type="presParOf" srcId="{4308278E-3C04-224E-8C4E-F29DAFAA8786}" destId="{08FA1461-9E1C-4B48-8453-4FA1A57FDDD1}" srcOrd="3" destOrd="0" presId="urn:microsoft.com/office/officeart/2017/3/layout/DropPinTimeline"/>
    <dgm:cxn modelId="{B3FF5391-61F8-7F48-80BB-4A00174EDFC2}" type="presParOf" srcId="{4308278E-3C04-224E-8C4E-F29DAFAA8786}" destId="{DB0FAB13-690D-5442-975C-CDF0809C5A16}" srcOrd="4" destOrd="0" presId="urn:microsoft.com/office/officeart/2017/3/layout/DropPinTimeline"/>
    <dgm:cxn modelId="{9C813A40-B37A-F544-B40B-5D378EA447A6}" type="presParOf" srcId="{4308278E-3C04-224E-8C4E-F29DAFAA8786}" destId="{A8A45E91-772C-6F4E-B9D7-C6A47674FB17}" srcOrd="5" destOrd="0" presId="urn:microsoft.com/office/officeart/2017/3/layout/DropPinTimeline"/>
    <dgm:cxn modelId="{FF74F56A-E80A-9A42-B0FB-0C183EC4175C}" type="presParOf" srcId="{C907776D-AD7B-E740-96C5-425BF9CFB77E}" destId="{F4725857-421C-4643-B682-E58A069E34C7}" srcOrd="7" destOrd="0" presId="urn:microsoft.com/office/officeart/2017/3/layout/DropPinTimeline"/>
    <dgm:cxn modelId="{17C97231-C19D-FE41-A60D-5754F6DE687D}" type="presParOf" srcId="{C907776D-AD7B-E740-96C5-425BF9CFB77E}" destId="{8FEEBE0E-73E3-DF45-9416-B09A32DA1675}" srcOrd="8" destOrd="0" presId="urn:microsoft.com/office/officeart/2017/3/layout/DropPinTimeline"/>
    <dgm:cxn modelId="{43186E26-0297-2F4B-8215-0274AE605CF9}" type="presParOf" srcId="{8FEEBE0E-73E3-DF45-9416-B09A32DA1675}" destId="{24A9045E-4A59-534F-81B7-432A8F11473A}" srcOrd="0" destOrd="0" presId="urn:microsoft.com/office/officeart/2017/3/layout/DropPinTimeline"/>
    <dgm:cxn modelId="{F5C3A505-3865-A146-A12A-F5A04E89B3C7}" type="presParOf" srcId="{8FEEBE0E-73E3-DF45-9416-B09A32DA1675}" destId="{D82579C1-549E-EC40-94DD-228AF69C64F7}" srcOrd="1" destOrd="0" presId="urn:microsoft.com/office/officeart/2017/3/layout/DropPinTimeline"/>
    <dgm:cxn modelId="{5F7A8CCD-C4EE-CF49-8585-ADF905952366}" type="presParOf" srcId="{D82579C1-549E-EC40-94DD-228AF69C64F7}" destId="{8FD5D173-9174-CE43-9B11-1F7601EEDC0C}" srcOrd="0" destOrd="0" presId="urn:microsoft.com/office/officeart/2017/3/layout/DropPinTimeline"/>
    <dgm:cxn modelId="{D7C4C155-2D80-4A41-BCED-167C580002EB}" type="presParOf" srcId="{D82579C1-549E-EC40-94DD-228AF69C64F7}" destId="{B31F7EEB-0954-9745-B74F-050708350192}" srcOrd="1" destOrd="0" presId="urn:microsoft.com/office/officeart/2017/3/layout/DropPinTimeline"/>
    <dgm:cxn modelId="{FDBE1175-ED7E-5E41-94FB-93C32CB8662C}" type="presParOf" srcId="{8FEEBE0E-73E3-DF45-9416-B09A32DA1675}" destId="{B340108A-5CAC-0A4B-8ED3-2D10561AB99D}" srcOrd="2" destOrd="0" presId="urn:microsoft.com/office/officeart/2017/3/layout/DropPinTimeline"/>
    <dgm:cxn modelId="{AC0470ED-5C76-1544-B106-54D83BEABEF4}" type="presParOf" srcId="{8FEEBE0E-73E3-DF45-9416-B09A32DA1675}" destId="{6543308F-E30F-3344-BE00-05230F6BAE29}" srcOrd="3" destOrd="0" presId="urn:microsoft.com/office/officeart/2017/3/layout/DropPinTimeline"/>
    <dgm:cxn modelId="{86C44686-5EB0-754D-A923-0F82AECC7268}" type="presParOf" srcId="{8FEEBE0E-73E3-DF45-9416-B09A32DA1675}" destId="{A5DC28E0-B084-834E-9F74-B536BC9734D3}" srcOrd="4" destOrd="0" presId="urn:microsoft.com/office/officeart/2017/3/layout/DropPinTimeline"/>
    <dgm:cxn modelId="{4CBC0021-D00B-8E4B-9D10-593E367211EF}" type="presParOf" srcId="{8FEEBE0E-73E3-DF45-9416-B09A32DA1675}" destId="{C0744BF6-8FF3-434E-98B6-4B5F76530995}" srcOrd="5" destOrd="0" presId="urn:microsoft.com/office/officeart/2017/3/layout/DropPinTimeline"/>
    <dgm:cxn modelId="{7F325C4A-8130-3345-9A97-D1384AE562C4}" type="presParOf" srcId="{C907776D-AD7B-E740-96C5-425BF9CFB77E}" destId="{A3F6760C-B1A7-4B4A-A1F6-E87D5B4BD933}" srcOrd="9" destOrd="0" presId="urn:microsoft.com/office/officeart/2017/3/layout/DropPinTimeline"/>
    <dgm:cxn modelId="{E6CA2B5E-F0F5-E44C-8225-8750434DD7F7}" type="presParOf" srcId="{C907776D-AD7B-E740-96C5-425BF9CFB77E}" destId="{8DA60C61-D1FD-D446-841F-B99D03A00949}" srcOrd="10" destOrd="0" presId="urn:microsoft.com/office/officeart/2017/3/layout/DropPinTimeline"/>
    <dgm:cxn modelId="{B72B74A4-D261-194E-96DD-48B99EEB93BB}" type="presParOf" srcId="{8DA60C61-D1FD-D446-841F-B99D03A00949}" destId="{258A278B-0EFF-7C4F-9AA6-67762B43508D}" srcOrd="0" destOrd="0" presId="urn:microsoft.com/office/officeart/2017/3/layout/DropPinTimeline"/>
    <dgm:cxn modelId="{F99D60FD-7E51-3843-8463-3718E1DCF5A7}" type="presParOf" srcId="{8DA60C61-D1FD-D446-841F-B99D03A00949}" destId="{61922927-154E-9344-96B7-3F7C4A96DDCC}" srcOrd="1" destOrd="0" presId="urn:microsoft.com/office/officeart/2017/3/layout/DropPinTimeline"/>
    <dgm:cxn modelId="{06096B3E-3960-3C42-B2CF-3827482D3AAA}" type="presParOf" srcId="{61922927-154E-9344-96B7-3F7C4A96DDCC}" destId="{EB7672B7-A7F4-5741-804A-29C3C3486598}" srcOrd="0" destOrd="0" presId="urn:microsoft.com/office/officeart/2017/3/layout/DropPinTimeline"/>
    <dgm:cxn modelId="{AB6D6679-A2BF-714A-8C07-05385623F9F6}" type="presParOf" srcId="{61922927-154E-9344-96B7-3F7C4A96DDCC}" destId="{E26D3E6E-EC09-224D-813D-A9BB5C098CB9}" srcOrd="1" destOrd="0" presId="urn:microsoft.com/office/officeart/2017/3/layout/DropPinTimeline"/>
    <dgm:cxn modelId="{71E38381-1EC9-8749-9BBF-BB3E69C72A63}" type="presParOf" srcId="{8DA60C61-D1FD-D446-841F-B99D03A00949}" destId="{B9CB24E9-7A91-BF4A-B397-09CD1EC5CFF8}" srcOrd="2" destOrd="0" presId="urn:microsoft.com/office/officeart/2017/3/layout/DropPinTimeline"/>
    <dgm:cxn modelId="{399647A9-3AC9-BD48-B896-DC83D89E33CC}" type="presParOf" srcId="{8DA60C61-D1FD-D446-841F-B99D03A00949}" destId="{8E0FFF9A-7245-CF43-88AF-02CFEFB547AA}" srcOrd="3" destOrd="0" presId="urn:microsoft.com/office/officeart/2017/3/layout/DropPinTimeline"/>
    <dgm:cxn modelId="{AAC87307-0BA4-EE47-9DFF-DC5FDF72EBCA}" type="presParOf" srcId="{8DA60C61-D1FD-D446-841F-B99D03A00949}" destId="{7C902E6A-CE05-8D4C-AB8B-4EA5FC37180C}" srcOrd="4" destOrd="0" presId="urn:microsoft.com/office/officeart/2017/3/layout/DropPinTimeline"/>
    <dgm:cxn modelId="{75129A16-7635-654E-80C9-C2D787330957}" type="presParOf" srcId="{8DA60C61-D1FD-D446-841F-B99D03A00949}" destId="{A30F0618-E032-A746-9AD5-90DEFEDBD882}" srcOrd="5" destOrd="0" presId="urn:microsoft.com/office/officeart/2017/3/layout/DropPinTimeline"/>
    <dgm:cxn modelId="{AF1BCA78-4FB3-2141-BB31-B2B817C384AC}" type="presParOf" srcId="{C907776D-AD7B-E740-96C5-425BF9CFB77E}" destId="{8BC97C97-30BC-DD49-9FE9-8FA6FCD69F44}" srcOrd="11" destOrd="0" presId="urn:microsoft.com/office/officeart/2017/3/layout/DropPinTimeline"/>
    <dgm:cxn modelId="{6B6B917D-72D6-604E-AD19-4A7D3D80ADA3}" type="presParOf" srcId="{C907776D-AD7B-E740-96C5-425BF9CFB77E}" destId="{2BC7B0CB-107A-9C49-A6AE-2EA18D10F1F8}" srcOrd="12" destOrd="0" presId="urn:microsoft.com/office/officeart/2017/3/layout/DropPinTimeline"/>
    <dgm:cxn modelId="{BCC03877-991E-A341-8B11-998635FB8DE7}" type="presParOf" srcId="{2BC7B0CB-107A-9C49-A6AE-2EA18D10F1F8}" destId="{A380495C-529E-B34F-A266-BFDC6E618049}" srcOrd="0" destOrd="0" presId="urn:microsoft.com/office/officeart/2017/3/layout/DropPinTimeline"/>
    <dgm:cxn modelId="{C3F346E0-21F1-2B4F-B905-281DAA667909}" type="presParOf" srcId="{2BC7B0CB-107A-9C49-A6AE-2EA18D10F1F8}" destId="{9B0EC136-032E-D04F-B067-A49617B104B3}" srcOrd="1" destOrd="0" presId="urn:microsoft.com/office/officeart/2017/3/layout/DropPinTimeline"/>
    <dgm:cxn modelId="{00E66E68-C234-454E-9CE5-AB24FCC63BF4}" type="presParOf" srcId="{9B0EC136-032E-D04F-B067-A49617B104B3}" destId="{A2350C31-7A51-014B-B341-142D043CA0BA}" srcOrd="0" destOrd="0" presId="urn:microsoft.com/office/officeart/2017/3/layout/DropPinTimeline"/>
    <dgm:cxn modelId="{78F7A01D-C11E-4348-9A24-7CCB52E14A72}" type="presParOf" srcId="{9B0EC136-032E-D04F-B067-A49617B104B3}" destId="{0256C4E3-6C4B-2C44-8DFC-9EBE31A55EB0}" srcOrd="1" destOrd="0" presId="urn:microsoft.com/office/officeart/2017/3/layout/DropPinTimeline"/>
    <dgm:cxn modelId="{C25D369B-A4FC-0740-9045-D3EF315A3E38}" type="presParOf" srcId="{2BC7B0CB-107A-9C49-A6AE-2EA18D10F1F8}" destId="{65CDBC8F-1A1B-C743-9E33-D58D0583B665}" srcOrd="2" destOrd="0" presId="urn:microsoft.com/office/officeart/2017/3/layout/DropPinTimeline"/>
    <dgm:cxn modelId="{B97069F8-FF27-6142-89E6-EE484170D9AB}" type="presParOf" srcId="{2BC7B0CB-107A-9C49-A6AE-2EA18D10F1F8}" destId="{5FC9479E-D5CF-F046-80B4-1D4F6B7ED692}" srcOrd="3" destOrd="0" presId="urn:microsoft.com/office/officeart/2017/3/layout/DropPinTimeline"/>
    <dgm:cxn modelId="{931CE271-A71D-154E-9958-767C09223044}" type="presParOf" srcId="{2BC7B0CB-107A-9C49-A6AE-2EA18D10F1F8}" destId="{3BFF581E-0D00-074D-95FD-B7FF1FD38A8B}" srcOrd="4" destOrd="0" presId="urn:microsoft.com/office/officeart/2017/3/layout/DropPinTimeline"/>
    <dgm:cxn modelId="{BBA8EA5F-2F60-3D40-8D18-F4EEC2152991}" type="presParOf" srcId="{2BC7B0CB-107A-9C49-A6AE-2EA18D10F1F8}" destId="{72A3249A-211B-2744-A529-400F83AFF1C7}" srcOrd="5" destOrd="0" presId="urn:microsoft.com/office/officeart/2017/3/layout/DropPinTimeline"/>
    <dgm:cxn modelId="{0203EC70-60D7-114D-A51B-0FED80198CDE}" type="presParOf" srcId="{C907776D-AD7B-E740-96C5-425BF9CFB77E}" destId="{7D7AD849-96DD-2B41-970D-2E1E59C180EC}" srcOrd="13" destOrd="0" presId="urn:microsoft.com/office/officeart/2017/3/layout/DropPinTimeline"/>
    <dgm:cxn modelId="{930D1FB5-E380-A24B-9B4C-E112979E27DE}" type="presParOf" srcId="{C907776D-AD7B-E740-96C5-425BF9CFB77E}" destId="{58A9CEFA-3A07-E64C-AB7D-3831DEDA4C6A}" srcOrd="14" destOrd="0" presId="urn:microsoft.com/office/officeart/2017/3/layout/DropPinTimeline"/>
    <dgm:cxn modelId="{E03DE881-5A68-5946-AD28-9BFA024BD4B0}" type="presParOf" srcId="{58A9CEFA-3A07-E64C-AB7D-3831DEDA4C6A}" destId="{516027F0-1DE1-694B-AEA3-76A2AB2CB961}" srcOrd="0" destOrd="0" presId="urn:microsoft.com/office/officeart/2017/3/layout/DropPinTimeline"/>
    <dgm:cxn modelId="{D8145A66-4B11-6045-9649-53B939229DEF}" type="presParOf" srcId="{58A9CEFA-3A07-E64C-AB7D-3831DEDA4C6A}" destId="{5CCAEA0C-5B45-8F4F-83C5-47ED068A51F8}" srcOrd="1" destOrd="0" presId="urn:microsoft.com/office/officeart/2017/3/layout/DropPinTimeline"/>
    <dgm:cxn modelId="{43CFBBD4-5E96-4541-B821-19DAAF53B752}" type="presParOf" srcId="{5CCAEA0C-5B45-8F4F-83C5-47ED068A51F8}" destId="{6FCD12F2-3137-5740-9B15-716A9FD6FE35}" srcOrd="0" destOrd="0" presId="urn:microsoft.com/office/officeart/2017/3/layout/DropPinTimeline"/>
    <dgm:cxn modelId="{1C8BBB20-2124-6644-9CE6-121C5C920643}" type="presParOf" srcId="{5CCAEA0C-5B45-8F4F-83C5-47ED068A51F8}" destId="{E2CDC491-0351-0B40-A377-0845FE8C45B4}" srcOrd="1" destOrd="0" presId="urn:microsoft.com/office/officeart/2017/3/layout/DropPinTimeline"/>
    <dgm:cxn modelId="{D2E58DDE-F8BD-E14F-9DC3-ABE7BED8D921}" type="presParOf" srcId="{58A9CEFA-3A07-E64C-AB7D-3831DEDA4C6A}" destId="{B9CF5D53-55C5-D844-9481-93108323739C}" srcOrd="2" destOrd="0" presId="urn:microsoft.com/office/officeart/2017/3/layout/DropPinTimeline"/>
    <dgm:cxn modelId="{78B2E47E-5AFC-F84C-8549-4DB11CFD1A97}" type="presParOf" srcId="{58A9CEFA-3A07-E64C-AB7D-3831DEDA4C6A}" destId="{409C3645-F38B-EE46-88A7-E00FDB8F00F3}" srcOrd="3" destOrd="0" presId="urn:microsoft.com/office/officeart/2017/3/layout/DropPinTimeline"/>
    <dgm:cxn modelId="{F42CC147-9466-D145-B65C-E216A75F4C4A}" type="presParOf" srcId="{58A9CEFA-3A07-E64C-AB7D-3831DEDA4C6A}" destId="{FA44AF6B-4FAE-F946-BAB9-B16443CB9F0A}" srcOrd="4" destOrd="0" presId="urn:microsoft.com/office/officeart/2017/3/layout/DropPinTimeline"/>
    <dgm:cxn modelId="{5E3F3228-4F46-2B41-BC3E-509937742061}" type="presParOf" srcId="{58A9CEFA-3A07-E64C-AB7D-3831DEDA4C6A}" destId="{E2E5DC9D-F4EA-6D44-97FD-1F9A2950263C}" srcOrd="5" destOrd="0" presId="urn:microsoft.com/office/officeart/2017/3/layout/DropPinTimeline"/>
    <dgm:cxn modelId="{9A985BD7-4376-B748-ABD3-0D3D7BC4F4DD}" type="presParOf" srcId="{C907776D-AD7B-E740-96C5-425BF9CFB77E}" destId="{3EA23D41-2840-0F47-8D99-2C9D380F6AAF}" srcOrd="15" destOrd="0" presId="urn:microsoft.com/office/officeart/2017/3/layout/DropPinTimeline"/>
    <dgm:cxn modelId="{9E02732C-939D-6A48-8480-D3DB1A4A25BD}" type="presParOf" srcId="{C907776D-AD7B-E740-96C5-425BF9CFB77E}" destId="{A4464B13-B3F0-0545-B37C-5B18AA9F1F6B}" srcOrd="16" destOrd="0" presId="urn:microsoft.com/office/officeart/2017/3/layout/DropPinTimeline"/>
    <dgm:cxn modelId="{AA2E6F6F-89E6-504A-A7C9-D4CB369AFF0D}" type="presParOf" srcId="{A4464B13-B3F0-0545-B37C-5B18AA9F1F6B}" destId="{F7F1A448-D95C-3E45-973C-918C256EEFE6}" srcOrd="0" destOrd="0" presId="urn:microsoft.com/office/officeart/2017/3/layout/DropPinTimeline"/>
    <dgm:cxn modelId="{39D50C5E-3BC8-1A40-A758-A20EF6C7A07C}" type="presParOf" srcId="{A4464B13-B3F0-0545-B37C-5B18AA9F1F6B}" destId="{188D57D6-AB93-D249-9CD5-98144DAB4821}" srcOrd="1" destOrd="0" presId="urn:microsoft.com/office/officeart/2017/3/layout/DropPinTimeline"/>
    <dgm:cxn modelId="{59158456-DB8E-DC43-9966-B216F7BF11DC}" type="presParOf" srcId="{188D57D6-AB93-D249-9CD5-98144DAB4821}" destId="{7B1C3CB7-A529-C041-87B5-82648DE619F3}" srcOrd="0" destOrd="0" presId="urn:microsoft.com/office/officeart/2017/3/layout/DropPinTimeline"/>
    <dgm:cxn modelId="{403C6EAA-17DE-EC44-A42B-FAD3246D6FCD}" type="presParOf" srcId="{188D57D6-AB93-D249-9CD5-98144DAB4821}" destId="{DA70F7F7-C9D4-BC4E-B7AC-54B8741E088F}" srcOrd="1" destOrd="0" presId="urn:microsoft.com/office/officeart/2017/3/layout/DropPinTimeline"/>
    <dgm:cxn modelId="{5500C803-5570-0E40-A041-2ACFEA023F92}" type="presParOf" srcId="{A4464B13-B3F0-0545-B37C-5B18AA9F1F6B}" destId="{79E51A70-6E4B-C14C-8EA6-5D76BF2DDFF7}" srcOrd="2" destOrd="0" presId="urn:microsoft.com/office/officeart/2017/3/layout/DropPinTimeline"/>
    <dgm:cxn modelId="{3ECA1C79-A7E2-EB4B-807D-BDDDFE932DF7}" type="presParOf" srcId="{A4464B13-B3F0-0545-B37C-5B18AA9F1F6B}" destId="{AE54B210-5DAB-EE49-B9AD-87020AABB22D}" srcOrd="3" destOrd="0" presId="urn:microsoft.com/office/officeart/2017/3/layout/DropPinTimeline"/>
    <dgm:cxn modelId="{4DA4F830-F649-6545-9500-AA6D3B060CD4}" type="presParOf" srcId="{A4464B13-B3F0-0545-B37C-5B18AA9F1F6B}" destId="{AFA0BF1F-50BD-154C-A9B4-02E00AFC07CC}" srcOrd="4" destOrd="0" presId="urn:microsoft.com/office/officeart/2017/3/layout/DropPinTimeline"/>
    <dgm:cxn modelId="{6DBDB579-0FFC-2D4C-A329-434CA5692286}" type="presParOf" srcId="{A4464B13-B3F0-0545-B37C-5B18AA9F1F6B}" destId="{5EEE6C43-05AA-E249-9B2F-6E6D18B73960}" srcOrd="5" destOrd="0" presId="urn:microsoft.com/office/officeart/2017/3/layout/DropPinTimeline"/>
    <dgm:cxn modelId="{EA3419E5-D8BA-A74E-9D64-D6A17E50AF15}" type="presParOf" srcId="{C907776D-AD7B-E740-96C5-425BF9CFB77E}" destId="{7505EA1F-83A2-704B-AD4C-4E26B4E02E81}" srcOrd="17" destOrd="0" presId="urn:microsoft.com/office/officeart/2017/3/layout/DropPinTimeline"/>
    <dgm:cxn modelId="{E1D6FED0-A831-CA46-8A2C-C07D894C4766}" type="presParOf" srcId="{C907776D-AD7B-E740-96C5-425BF9CFB77E}" destId="{90514417-5419-924C-9FC4-2B7EA25CBA9A}" srcOrd="18" destOrd="0" presId="urn:microsoft.com/office/officeart/2017/3/layout/DropPinTimeline"/>
    <dgm:cxn modelId="{71309EE1-69AC-EB40-AB26-B93B7EF8A61E}" type="presParOf" srcId="{90514417-5419-924C-9FC4-2B7EA25CBA9A}" destId="{AF9F238B-687D-9C43-859A-F0A3C2E76908}" srcOrd="0" destOrd="0" presId="urn:microsoft.com/office/officeart/2017/3/layout/DropPinTimeline"/>
    <dgm:cxn modelId="{9A001CB9-AD1B-CB46-92B7-17B2DA8AC266}" type="presParOf" srcId="{90514417-5419-924C-9FC4-2B7EA25CBA9A}" destId="{9435E2B4-F4BE-7148-AC72-3729924398F6}" srcOrd="1" destOrd="0" presId="urn:microsoft.com/office/officeart/2017/3/layout/DropPinTimeline"/>
    <dgm:cxn modelId="{D1C05759-2CD5-C042-B815-12F1239BEFD3}" type="presParOf" srcId="{9435E2B4-F4BE-7148-AC72-3729924398F6}" destId="{52E7765C-915F-AA40-800B-761F4BB27294}" srcOrd="0" destOrd="0" presId="urn:microsoft.com/office/officeart/2017/3/layout/DropPinTimeline"/>
    <dgm:cxn modelId="{6903C3C0-DC9A-3840-8C94-DC64147777BE}" type="presParOf" srcId="{9435E2B4-F4BE-7148-AC72-3729924398F6}" destId="{B7334B88-044C-7045-9A4E-031A44F00A3B}" srcOrd="1" destOrd="0" presId="urn:microsoft.com/office/officeart/2017/3/layout/DropPinTimeline"/>
    <dgm:cxn modelId="{A1156FD0-0FE9-C540-B659-CAD8BD11FC9C}" type="presParOf" srcId="{90514417-5419-924C-9FC4-2B7EA25CBA9A}" destId="{25C438D8-C6E8-5940-A22A-CEBCD9A0E054}" srcOrd="2" destOrd="0" presId="urn:microsoft.com/office/officeart/2017/3/layout/DropPinTimeline"/>
    <dgm:cxn modelId="{A0C472AC-1D26-AE46-8820-2C6970E5B79A}" type="presParOf" srcId="{90514417-5419-924C-9FC4-2B7EA25CBA9A}" destId="{BFC95742-4FC7-F64E-834C-12D7CF8F4E58}" srcOrd="3" destOrd="0" presId="urn:microsoft.com/office/officeart/2017/3/layout/DropPinTimeline"/>
    <dgm:cxn modelId="{93996954-099D-8A41-BB6C-BAE07DC5602D}" type="presParOf" srcId="{90514417-5419-924C-9FC4-2B7EA25CBA9A}" destId="{84BBED63-C359-1840-988D-7CF88282A781}" srcOrd="4" destOrd="0" presId="urn:microsoft.com/office/officeart/2017/3/layout/DropPinTimeline"/>
    <dgm:cxn modelId="{9796D640-B853-7048-9205-CBB782551987}" type="presParOf" srcId="{90514417-5419-924C-9FC4-2B7EA25CBA9A}" destId="{64B411C6-A530-7C49-A120-86B587295F4B}" srcOrd="5" destOrd="0" presId="urn:microsoft.com/office/officeart/2017/3/layout/DropPinTimeline"/>
    <dgm:cxn modelId="{920F9963-24B4-3D44-94D4-7D8F357B15FB}" type="presParOf" srcId="{C907776D-AD7B-E740-96C5-425BF9CFB77E}" destId="{BCF119BE-1B95-144D-A4C5-0B98AC9E748A}" srcOrd="19" destOrd="0" presId="urn:microsoft.com/office/officeart/2017/3/layout/DropPinTimeline"/>
    <dgm:cxn modelId="{A8B491FC-6291-9142-941C-B74C53D1010B}" type="presParOf" srcId="{C907776D-AD7B-E740-96C5-425BF9CFB77E}" destId="{346B726D-A9CF-A84E-A665-0E19F75A34E7}" srcOrd="20" destOrd="0" presId="urn:microsoft.com/office/officeart/2017/3/layout/DropPinTimeline"/>
    <dgm:cxn modelId="{512BAD24-2534-AF41-9C7E-5EF1BDC911B1}" type="presParOf" srcId="{346B726D-A9CF-A84E-A665-0E19F75A34E7}" destId="{A4B67038-8E8A-0947-ACE0-CF46ECDD410A}" srcOrd="0" destOrd="0" presId="urn:microsoft.com/office/officeart/2017/3/layout/DropPinTimeline"/>
    <dgm:cxn modelId="{061DD917-69B3-354C-92C1-65E8349B4099}" type="presParOf" srcId="{346B726D-A9CF-A84E-A665-0E19F75A34E7}" destId="{463BD1C3-4855-8343-A1E7-2A579210F0F1}" srcOrd="1" destOrd="0" presId="urn:microsoft.com/office/officeart/2017/3/layout/DropPinTimeline"/>
    <dgm:cxn modelId="{572A5FFC-DDE7-AC4C-A18C-7F818545DC32}" type="presParOf" srcId="{463BD1C3-4855-8343-A1E7-2A579210F0F1}" destId="{8EFA892B-76B1-8846-B841-7A6D61F93FB1}" srcOrd="0" destOrd="0" presId="urn:microsoft.com/office/officeart/2017/3/layout/DropPinTimeline"/>
    <dgm:cxn modelId="{A9FA08EB-20C9-284A-AE57-3D351F7EEA48}" type="presParOf" srcId="{463BD1C3-4855-8343-A1E7-2A579210F0F1}" destId="{9A105A58-683A-DB48-80E5-0A13C793D0B0}" srcOrd="1" destOrd="0" presId="urn:microsoft.com/office/officeart/2017/3/layout/DropPinTimeline"/>
    <dgm:cxn modelId="{0919455A-7D0F-0C4C-9190-EF193A1CCF34}" type="presParOf" srcId="{346B726D-A9CF-A84E-A665-0E19F75A34E7}" destId="{39D0C69D-EF0E-6043-80F5-3E4692E23AC6}" srcOrd="2" destOrd="0" presId="urn:microsoft.com/office/officeart/2017/3/layout/DropPinTimeline"/>
    <dgm:cxn modelId="{86AACE39-B323-EC4F-9CFC-03085428A49D}" type="presParOf" srcId="{346B726D-A9CF-A84E-A665-0E19F75A34E7}" destId="{A36CF46E-3B06-AC41-A256-2600396111A6}" srcOrd="3" destOrd="0" presId="urn:microsoft.com/office/officeart/2017/3/layout/DropPinTimeline"/>
    <dgm:cxn modelId="{50AAE537-0F4C-BA4F-B468-DC7402D4710D}" type="presParOf" srcId="{346B726D-A9CF-A84E-A665-0E19F75A34E7}" destId="{8FC6C241-AD18-B540-A2A8-1F59614EFC0E}" srcOrd="4" destOrd="0" presId="urn:microsoft.com/office/officeart/2017/3/layout/DropPinTimeline"/>
    <dgm:cxn modelId="{3A390D34-7DBA-5B4F-9A70-342098697367}" type="presParOf" srcId="{346B726D-A9CF-A84E-A665-0E19F75A34E7}" destId="{3557DBFB-8C55-614F-8CBF-0152C722C59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CDE2F5-D01D-424D-92B7-E1CE40DA2BF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C756BF-85A9-4954-9CE1-2CC69E9026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- Regulatory interpretation inconsistencies</a:t>
          </a:r>
          <a:endParaRPr lang="en-US" dirty="0"/>
        </a:p>
      </dgm:t>
    </dgm:pt>
    <dgm:pt modelId="{22BB3784-0B78-4CA0-B9B4-0DD217591D81}" type="parTrans" cxnId="{1A664D3B-8041-439C-83CD-4302824FE8E8}">
      <dgm:prSet/>
      <dgm:spPr/>
      <dgm:t>
        <a:bodyPr/>
        <a:lstStyle/>
        <a:p>
          <a:endParaRPr lang="en-US"/>
        </a:p>
      </dgm:t>
    </dgm:pt>
    <dgm:pt modelId="{0B37AD23-6442-4A56-9073-CF71D52E0A98}" type="sibTrans" cxnId="{1A664D3B-8041-439C-83CD-4302824FE8E8}">
      <dgm:prSet/>
      <dgm:spPr/>
      <dgm:t>
        <a:bodyPr/>
        <a:lstStyle/>
        <a:p>
          <a:endParaRPr lang="en-US"/>
        </a:p>
      </dgm:t>
    </dgm:pt>
    <dgm:pt modelId="{FA1BA515-FC82-4B74-89AE-3CD02B7138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- CO and unit autonomy leading to confusion</a:t>
          </a:r>
          <a:endParaRPr lang="en-US" dirty="0"/>
        </a:p>
      </dgm:t>
    </dgm:pt>
    <dgm:pt modelId="{8ABE6067-3E44-4A2B-8B54-81D5723F4C8C}" type="parTrans" cxnId="{23DC4A1C-BA71-4FE0-A59C-D43811D6AEAB}">
      <dgm:prSet/>
      <dgm:spPr/>
      <dgm:t>
        <a:bodyPr/>
        <a:lstStyle/>
        <a:p>
          <a:endParaRPr lang="en-US"/>
        </a:p>
      </dgm:t>
    </dgm:pt>
    <dgm:pt modelId="{9563D044-3512-4E38-AAD4-4D2B7EAC87DB}" type="sibTrans" cxnId="{23DC4A1C-BA71-4FE0-A59C-D43811D6AEAB}">
      <dgm:prSet/>
      <dgm:spPr/>
      <dgm:t>
        <a:bodyPr/>
        <a:lstStyle/>
        <a:p>
          <a:endParaRPr lang="en-US"/>
        </a:p>
      </dgm:t>
    </dgm:pt>
    <dgm:pt modelId="{3EDBECE5-FA7A-422E-BCF0-229E8A876C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- “Copy/paste” approach vs. intent-driven enforcement</a:t>
          </a:r>
          <a:endParaRPr lang="en-US" dirty="0"/>
        </a:p>
      </dgm:t>
    </dgm:pt>
    <dgm:pt modelId="{4CB9F3ED-8B91-4B25-BB13-8B48C2FE92E6}" type="parTrans" cxnId="{DD10B086-B65A-4B30-A0AD-774E09750A0D}">
      <dgm:prSet/>
      <dgm:spPr/>
      <dgm:t>
        <a:bodyPr/>
        <a:lstStyle/>
        <a:p>
          <a:endParaRPr lang="en-US"/>
        </a:p>
      </dgm:t>
    </dgm:pt>
    <dgm:pt modelId="{5939E563-13DE-4CC4-A859-93239D087B8C}" type="sibTrans" cxnId="{DD10B086-B65A-4B30-A0AD-774E09750A0D}">
      <dgm:prSet/>
      <dgm:spPr/>
      <dgm:t>
        <a:bodyPr/>
        <a:lstStyle/>
        <a:p>
          <a:endParaRPr lang="en-US"/>
        </a:p>
      </dgm:t>
    </dgm:pt>
    <dgm:pt modelId="{90AA6DB6-C1DD-4D2F-BCFC-709EDF9599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- Role of ex-Coast Guard industry professionals</a:t>
          </a:r>
          <a:endParaRPr lang="en-US" dirty="0"/>
        </a:p>
      </dgm:t>
    </dgm:pt>
    <dgm:pt modelId="{7186553F-2FF9-42AE-8681-B1CE90F11F61}" type="parTrans" cxnId="{C53751EE-D444-4CF4-9124-6D9696190604}">
      <dgm:prSet/>
      <dgm:spPr/>
      <dgm:t>
        <a:bodyPr/>
        <a:lstStyle/>
        <a:p>
          <a:endParaRPr lang="en-US"/>
        </a:p>
      </dgm:t>
    </dgm:pt>
    <dgm:pt modelId="{4C7E356E-7CA1-47B8-B584-95691F58C36B}" type="sibTrans" cxnId="{C53751EE-D444-4CF4-9124-6D9696190604}">
      <dgm:prSet/>
      <dgm:spPr/>
      <dgm:t>
        <a:bodyPr/>
        <a:lstStyle/>
        <a:p>
          <a:endParaRPr lang="en-US"/>
        </a:p>
      </dgm:t>
    </dgm:pt>
    <dgm:pt modelId="{FC291C7A-A249-4D33-8191-34BDD5312B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- Proposed Solution: centralized guidance, stronger feedback loops</a:t>
          </a:r>
          <a:endParaRPr lang="en-US" dirty="0"/>
        </a:p>
      </dgm:t>
    </dgm:pt>
    <dgm:pt modelId="{0339E51E-8D36-4A3C-B3FC-37A0402A6CD1}" type="parTrans" cxnId="{0336F3B4-BDF3-4923-A726-3F6A160D0A8D}">
      <dgm:prSet/>
      <dgm:spPr/>
      <dgm:t>
        <a:bodyPr/>
        <a:lstStyle/>
        <a:p>
          <a:endParaRPr lang="en-US"/>
        </a:p>
      </dgm:t>
    </dgm:pt>
    <dgm:pt modelId="{7199E988-EA65-4B92-93AA-9FCAA061B087}" type="sibTrans" cxnId="{0336F3B4-BDF3-4923-A726-3F6A160D0A8D}">
      <dgm:prSet/>
      <dgm:spPr/>
      <dgm:t>
        <a:bodyPr/>
        <a:lstStyle/>
        <a:p>
          <a:endParaRPr lang="en-US"/>
        </a:p>
      </dgm:t>
    </dgm:pt>
    <dgm:pt modelId="{1F9BDD1D-CAB5-1144-9E9C-C2C444F96113}" type="pres">
      <dgm:prSet presAssocID="{61CDE2F5-D01D-424D-92B7-E1CE40DA2BF8}" presName="vert0" presStyleCnt="0">
        <dgm:presLayoutVars>
          <dgm:dir/>
          <dgm:animOne val="branch"/>
          <dgm:animLvl val="lvl"/>
        </dgm:presLayoutVars>
      </dgm:prSet>
      <dgm:spPr/>
    </dgm:pt>
    <dgm:pt modelId="{A11175CC-C24C-1A4E-A0E8-30E9DB7922C5}" type="pres">
      <dgm:prSet presAssocID="{24C756BF-85A9-4954-9CE1-2CC69E9026A3}" presName="thickLine" presStyleLbl="alignNode1" presStyleIdx="0" presStyleCnt="5"/>
      <dgm:spPr/>
    </dgm:pt>
    <dgm:pt modelId="{620B21A1-879B-6349-94FB-5DF65BBF8CF9}" type="pres">
      <dgm:prSet presAssocID="{24C756BF-85A9-4954-9CE1-2CC69E9026A3}" presName="horz1" presStyleCnt="0"/>
      <dgm:spPr/>
    </dgm:pt>
    <dgm:pt modelId="{55CBA477-774F-DC4E-AF23-6FC8382EB378}" type="pres">
      <dgm:prSet presAssocID="{24C756BF-85A9-4954-9CE1-2CC69E9026A3}" presName="tx1" presStyleLbl="revTx" presStyleIdx="0" presStyleCnt="5"/>
      <dgm:spPr/>
    </dgm:pt>
    <dgm:pt modelId="{97199CA3-F2FC-1D43-A704-8388545F9B47}" type="pres">
      <dgm:prSet presAssocID="{24C756BF-85A9-4954-9CE1-2CC69E9026A3}" presName="vert1" presStyleCnt="0"/>
      <dgm:spPr/>
    </dgm:pt>
    <dgm:pt modelId="{6F89FEA2-DD30-384B-AD89-0CC6552C6EC6}" type="pres">
      <dgm:prSet presAssocID="{FA1BA515-FC82-4B74-89AE-3CD02B713810}" presName="thickLine" presStyleLbl="alignNode1" presStyleIdx="1" presStyleCnt="5"/>
      <dgm:spPr/>
    </dgm:pt>
    <dgm:pt modelId="{22327090-CED1-254D-933B-0F4BBAB94788}" type="pres">
      <dgm:prSet presAssocID="{FA1BA515-FC82-4B74-89AE-3CD02B713810}" presName="horz1" presStyleCnt="0"/>
      <dgm:spPr/>
    </dgm:pt>
    <dgm:pt modelId="{7BBF0AAF-F9D5-0948-9C72-7AFA3BB2451B}" type="pres">
      <dgm:prSet presAssocID="{FA1BA515-FC82-4B74-89AE-3CD02B713810}" presName="tx1" presStyleLbl="revTx" presStyleIdx="1" presStyleCnt="5"/>
      <dgm:spPr/>
    </dgm:pt>
    <dgm:pt modelId="{2C5C2649-B07C-FB41-B56D-0C955CB804B8}" type="pres">
      <dgm:prSet presAssocID="{FA1BA515-FC82-4B74-89AE-3CD02B713810}" presName="vert1" presStyleCnt="0"/>
      <dgm:spPr/>
    </dgm:pt>
    <dgm:pt modelId="{8F02438D-4D53-AE45-ACA7-8C87035BB4DF}" type="pres">
      <dgm:prSet presAssocID="{3EDBECE5-FA7A-422E-BCF0-229E8A876C93}" presName="thickLine" presStyleLbl="alignNode1" presStyleIdx="2" presStyleCnt="5"/>
      <dgm:spPr/>
    </dgm:pt>
    <dgm:pt modelId="{9F6443B6-9217-574F-816A-653A6BBF5D9C}" type="pres">
      <dgm:prSet presAssocID="{3EDBECE5-FA7A-422E-BCF0-229E8A876C93}" presName="horz1" presStyleCnt="0"/>
      <dgm:spPr/>
    </dgm:pt>
    <dgm:pt modelId="{0C1A5746-FDAB-5042-B484-16DE5502CD80}" type="pres">
      <dgm:prSet presAssocID="{3EDBECE5-FA7A-422E-BCF0-229E8A876C93}" presName="tx1" presStyleLbl="revTx" presStyleIdx="2" presStyleCnt="5"/>
      <dgm:spPr/>
    </dgm:pt>
    <dgm:pt modelId="{CC0C37A4-4019-3E40-AAE6-6968CBECE4B0}" type="pres">
      <dgm:prSet presAssocID="{3EDBECE5-FA7A-422E-BCF0-229E8A876C93}" presName="vert1" presStyleCnt="0"/>
      <dgm:spPr/>
    </dgm:pt>
    <dgm:pt modelId="{811D6169-3E27-5E4F-9AE2-E6636600F33C}" type="pres">
      <dgm:prSet presAssocID="{90AA6DB6-C1DD-4D2F-BCFC-709EDF9599F9}" presName="thickLine" presStyleLbl="alignNode1" presStyleIdx="3" presStyleCnt="5"/>
      <dgm:spPr/>
    </dgm:pt>
    <dgm:pt modelId="{D5A75305-04CB-3546-9164-4A6569556E15}" type="pres">
      <dgm:prSet presAssocID="{90AA6DB6-C1DD-4D2F-BCFC-709EDF9599F9}" presName="horz1" presStyleCnt="0"/>
      <dgm:spPr/>
    </dgm:pt>
    <dgm:pt modelId="{7C5F24F7-E221-5C47-ACBC-427C619AD1F8}" type="pres">
      <dgm:prSet presAssocID="{90AA6DB6-C1DD-4D2F-BCFC-709EDF9599F9}" presName="tx1" presStyleLbl="revTx" presStyleIdx="3" presStyleCnt="5"/>
      <dgm:spPr/>
    </dgm:pt>
    <dgm:pt modelId="{B30955C4-B0E5-3048-8CD6-6E2F67D69BD1}" type="pres">
      <dgm:prSet presAssocID="{90AA6DB6-C1DD-4D2F-BCFC-709EDF9599F9}" presName="vert1" presStyleCnt="0"/>
      <dgm:spPr/>
    </dgm:pt>
    <dgm:pt modelId="{CA4E4ED8-57FC-4842-998E-985DAD4B775C}" type="pres">
      <dgm:prSet presAssocID="{FC291C7A-A249-4D33-8191-34BDD5312B9B}" presName="thickLine" presStyleLbl="alignNode1" presStyleIdx="4" presStyleCnt="5"/>
      <dgm:spPr/>
    </dgm:pt>
    <dgm:pt modelId="{A0E0B8CB-1AEB-6E4F-978C-9AB83683384B}" type="pres">
      <dgm:prSet presAssocID="{FC291C7A-A249-4D33-8191-34BDD5312B9B}" presName="horz1" presStyleCnt="0"/>
      <dgm:spPr/>
    </dgm:pt>
    <dgm:pt modelId="{98414DCF-982C-B048-9D70-54AB4B5DB143}" type="pres">
      <dgm:prSet presAssocID="{FC291C7A-A249-4D33-8191-34BDD5312B9B}" presName="tx1" presStyleLbl="revTx" presStyleIdx="4" presStyleCnt="5"/>
      <dgm:spPr/>
    </dgm:pt>
    <dgm:pt modelId="{5193999E-358F-444D-9C26-C700D11D094C}" type="pres">
      <dgm:prSet presAssocID="{FC291C7A-A249-4D33-8191-34BDD5312B9B}" presName="vert1" presStyleCnt="0"/>
      <dgm:spPr/>
    </dgm:pt>
  </dgm:ptLst>
  <dgm:cxnLst>
    <dgm:cxn modelId="{05A5BA0F-5351-FA48-8C5D-838EE234F886}" type="presOf" srcId="{3EDBECE5-FA7A-422E-BCF0-229E8A876C93}" destId="{0C1A5746-FDAB-5042-B484-16DE5502CD80}" srcOrd="0" destOrd="0" presId="urn:microsoft.com/office/officeart/2008/layout/LinedList"/>
    <dgm:cxn modelId="{23DC4A1C-BA71-4FE0-A59C-D43811D6AEAB}" srcId="{61CDE2F5-D01D-424D-92B7-E1CE40DA2BF8}" destId="{FA1BA515-FC82-4B74-89AE-3CD02B713810}" srcOrd="1" destOrd="0" parTransId="{8ABE6067-3E44-4A2B-8B54-81D5723F4C8C}" sibTransId="{9563D044-3512-4E38-AAD4-4D2B7EAC87DB}"/>
    <dgm:cxn modelId="{1A664D3B-8041-439C-83CD-4302824FE8E8}" srcId="{61CDE2F5-D01D-424D-92B7-E1CE40DA2BF8}" destId="{24C756BF-85A9-4954-9CE1-2CC69E9026A3}" srcOrd="0" destOrd="0" parTransId="{22BB3784-0B78-4CA0-B9B4-0DD217591D81}" sibTransId="{0B37AD23-6442-4A56-9073-CF71D52E0A98}"/>
    <dgm:cxn modelId="{54A9E63C-D35B-9A4C-A705-1E6C1CCEBF21}" type="presOf" srcId="{61CDE2F5-D01D-424D-92B7-E1CE40DA2BF8}" destId="{1F9BDD1D-CAB5-1144-9E9C-C2C444F96113}" srcOrd="0" destOrd="0" presId="urn:microsoft.com/office/officeart/2008/layout/LinedList"/>
    <dgm:cxn modelId="{A51AF342-79A5-734F-A9A1-90778157CC2B}" type="presOf" srcId="{90AA6DB6-C1DD-4D2F-BCFC-709EDF9599F9}" destId="{7C5F24F7-E221-5C47-ACBC-427C619AD1F8}" srcOrd="0" destOrd="0" presId="urn:microsoft.com/office/officeart/2008/layout/LinedList"/>
    <dgm:cxn modelId="{DD10B086-B65A-4B30-A0AD-774E09750A0D}" srcId="{61CDE2F5-D01D-424D-92B7-E1CE40DA2BF8}" destId="{3EDBECE5-FA7A-422E-BCF0-229E8A876C93}" srcOrd="2" destOrd="0" parTransId="{4CB9F3ED-8B91-4B25-BB13-8B48C2FE92E6}" sibTransId="{5939E563-13DE-4CC4-A859-93239D087B8C}"/>
    <dgm:cxn modelId="{8852AB99-B830-A74B-AE0A-616EF0C6F2C0}" type="presOf" srcId="{FC291C7A-A249-4D33-8191-34BDD5312B9B}" destId="{98414DCF-982C-B048-9D70-54AB4B5DB143}" srcOrd="0" destOrd="0" presId="urn:microsoft.com/office/officeart/2008/layout/LinedList"/>
    <dgm:cxn modelId="{0336F3B4-BDF3-4923-A726-3F6A160D0A8D}" srcId="{61CDE2F5-D01D-424D-92B7-E1CE40DA2BF8}" destId="{FC291C7A-A249-4D33-8191-34BDD5312B9B}" srcOrd="4" destOrd="0" parTransId="{0339E51E-8D36-4A3C-B3FC-37A0402A6CD1}" sibTransId="{7199E988-EA65-4B92-93AA-9FCAA061B087}"/>
    <dgm:cxn modelId="{637520B5-21E5-6548-8895-D681E0C96AE2}" type="presOf" srcId="{24C756BF-85A9-4954-9CE1-2CC69E9026A3}" destId="{55CBA477-774F-DC4E-AF23-6FC8382EB378}" srcOrd="0" destOrd="0" presId="urn:microsoft.com/office/officeart/2008/layout/LinedList"/>
    <dgm:cxn modelId="{5913EDCD-50F5-F445-80C5-28E1747FE1BA}" type="presOf" srcId="{FA1BA515-FC82-4B74-89AE-3CD02B713810}" destId="{7BBF0AAF-F9D5-0948-9C72-7AFA3BB2451B}" srcOrd="0" destOrd="0" presId="urn:microsoft.com/office/officeart/2008/layout/LinedList"/>
    <dgm:cxn modelId="{C53751EE-D444-4CF4-9124-6D9696190604}" srcId="{61CDE2F5-D01D-424D-92B7-E1CE40DA2BF8}" destId="{90AA6DB6-C1DD-4D2F-BCFC-709EDF9599F9}" srcOrd="3" destOrd="0" parTransId="{7186553F-2FF9-42AE-8681-B1CE90F11F61}" sibTransId="{4C7E356E-7CA1-47B8-B584-95691F58C36B}"/>
    <dgm:cxn modelId="{50C29BEC-44E9-B540-9599-D5ED1571122D}" type="presParOf" srcId="{1F9BDD1D-CAB5-1144-9E9C-C2C444F96113}" destId="{A11175CC-C24C-1A4E-A0E8-30E9DB7922C5}" srcOrd="0" destOrd="0" presId="urn:microsoft.com/office/officeart/2008/layout/LinedList"/>
    <dgm:cxn modelId="{78129A7F-42DE-D74F-89B1-C91137B7BEAD}" type="presParOf" srcId="{1F9BDD1D-CAB5-1144-9E9C-C2C444F96113}" destId="{620B21A1-879B-6349-94FB-5DF65BBF8CF9}" srcOrd="1" destOrd="0" presId="urn:microsoft.com/office/officeart/2008/layout/LinedList"/>
    <dgm:cxn modelId="{13236E0A-3ACF-C949-A1A7-0789F8722BA6}" type="presParOf" srcId="{620B21A1-879B-6349-94FB-5DF65BBF8CF9}" destId="{55CBA477-774F-DC4E-AF23-6FC8382EB378}" srcOrd="0" destOrd="0" presId="urn:microsoft.com/office/officeart/2008/layout/LinedList"/>
    <dgm:cxn modelId="{61463611-6C26-EE46-8D71-A6C9B0376A76}" type="presParOf" srcId="{620B21A1-879B-6349-94FB-5DF65BBF8CF9}" destId="{97199CA3-F2FC-1D43-A704-8388545F9B47}" srcOrd="1" destOrd="0" presId="urn:microsoft.com/office/officeart/2008/layout/LinedList"/>
    <dgm:cxn modelId="{C360DE92-AF5A-3541-8275-B5D627D55C1B}" type="presParOf" srcId="{1F9BDD1D-CAB5-1144-9E9C-C2C444F96113}" destId="{6F89FEA2-DD30-384B-AD89-0CC6552C6EC6}" srcOrd="2" destOrd="0" presId="urn:microsoft.com/office/officeart/2008/layout/LinedList"/>
    <dgm:cxn modelId="{DE1973EC-BC20-BB48-BEDA-915BB335FE7B}" type="presParOf" srcId="{1F9BDD1D-CAB5-1144-9E9C-C2C444F96113}" destId="{22327090-CED1-254D-933B-0F4BBAB94788}" srcOrd="3" destOrd="0" presId="urn:microsoft.com/office/officeart/2008/layout/LinedList"/>
    <dgm:cxn modelId="{49AEDEF6-487E-A94B-8366-318DD4333356}" type="presParOf" srcId="{22327090-CED1-254D-933B-0F4BBAB94788}" destId="{7BBF0AAF-F9D5-0948-9C72-7AFA3BB2451B}" srcOrd="0" destOrd="0" presId="urn:microsoft.com/office/officeart/2008/layout/LinedList"/>
    <dgm:cxn modelId="{0D1D50A4-3F95-C145-AD81-02990689FBCC}" type="presParOf" srcId="{22327090-CED1-254D-933B-0F4BBAB94788}" destId="{2C5C2649-B07C-FB41-B56D-0C955CB804B8}" srcOrd="1" destOrd="0" presId="urn:microsoft.com/office/officeart/2008/layout/LinedList"/>
    <dgm:cxn modelId="{96E1C1A1-45C0-A34C-BB04-4D71316292CC}" type="presParOf" srcId="{1F9BDD1D-CAB5-1144-9E9C-C2C444F96113}" destId="{8F02438D-4D53-AE45-ACA7-8C87035BB4DF}" srcOrd="4" destOrd="0" presId="urn:microsoft.com/office/officeart/2008/layout/LinedList"/>
    <dgm:cxn modelId="{621B185B-9449-5A45-AC5E-5FA3B6E61E0B}" type="presParOf" srcId="{1F9BDD1D-CAB5-1144-9E9C-C2C444F96113}" destId="{9F6443B6-9217-574F-816A-653A6BBF5D9C}" srcOrd="5" destOrd="0" presId="urn:microsoft.com/office/officeart/2008/layout/LinedList"/>
    <dgm:cxn modelId="{61D5BA7A-F8C0-7641-BDE5-CB39707C7DC1}" type="presParOf" srcId="{9F6443B6-9217-574F-816A-653A6BBF5D9C}" destId="{0C1A5746-FDAB-5042-B484-16DE5502CD80}" srcOrd="0" destOrd="0" presId="urn:microsoft.com/office/officeart/2008/layout/LinedList"/>
    <dgm:cxn modelId="{72C75E21-C717-2047-9708-D27DBEE0813D}" type="presParOf" srcId="{9F6443B6-9217-574F-816A-653A6BBF5D9C}" destId="{CC0C37A4-4019-3E40-AAE6-6968CBECE4B0}" srcOrd="1" destOrd="0" presId="urn:microsoft.com/office/officeart/2008/layout/LinedList"/>
    <dgm:cxn modelId="{4F549E4B-6717-AC4D-B370-CCE0882C7FD9}" type="presParOf" srcId="{1F9BDD1D-CAB5-1144-9E9C-C2C444F96113}" destId="{811D6169-3E27-5E4F-9AE2-E6636600F33C}" srcOrd="6" destOrd="0" presId="urn:microsoft.com/office/officeart/2008/layout/LinedList"/>
    <dgm:cxn modelId="{EC148E47-748A-0042-B841-B167594C8F79}" type="presParOf" srcId="{1F9BDD1D-CAB5-1144-9E9C-C2C444F96113}" destId="{D5A75305-04CB-3546-9164-4A6569556E15}" srcOrd="7" destOrd="0" presId="urn:microsoft.com/office/officeart/2008/layout/LinedList"/>
    <dgm:cxn modelId="{3D810514-736C-374E-9854-ECBA3F57FB65}" type="presParOf" srcId="{D5A75305-04CB-3546-9164-4A6569556E15}" destId="{7C5F24F7-E221-5C47-ACBC-427C619AD1F8}" srcOrd="0" destOrd="0" presId="urn:microsoft.com/office/officeart/2008/layout/LinedList"/>
    <dgm:cxn modelId="{281271B2-6E3C-244D-9D83-9E1B3DB54234}" type="presParOf" srcId="{D5A75305-04CB-3546-9164-4A6569556E15}" destId="{B30955C4-B0E5-3048-8CD6-6E2F67D69BD1}" srcOrd="1" destOrd="0" presId="urn:microsoft.com/office/officeart/2008/layout/LinedList"/>
    <dgm:cxn modelId="{4E4D275E-E82F-F54D-8069-7CF0FDE0859D}" type="presParOf" srcId="{1F9BDD1D-CAB5-1144-9E9C-C2C444F96113}" destId="{CA4E4ED8-57FC-4842-998E-985DAD4B775C}" srcOrd="8" destOrd="0" presId="urn:microsoft.com/office/officeart/2008/layout/LinedList"/>
    <dgm:cxn modelId="{D5FEF164-1BA4-714C-B755-C612E3A1BE4C}" type="presParOf" srcId="{1F9BDD1D-CAB5-1144-9E9C-C2C444F96113}" destId="{A0E0B8CB-1AEB-6E4F-978C-9AB83683384B}" srcOrd="9" destOrd="0" presId="urn:microsoft.com/office/officeart/2008/layout/LinedList"/>
    <dgm:cxn modelId="{65B595AF-FE23-3349-B822-5D9764E55F32}" type="presParOf" srcId="{A0E0B8CB-1AEB-6E4F-978C-9AB83683384B}" destId="{98414DCF-982C-B048-9D70-54AB4B5DB143}" srcOrd="0" destOrd="0" presId="urn:microsoft.com/office/officeart/2008/layout/LinedList"/>
    <dgm:cxn modelId="{FD72F8E0-F88F-004A-8403-F5B54CCC564C}" type="presParOf" srcId="{A0E0B8CB-1AEB-6E4F-978C-9AB83683384B}" destId="{5193999E-358F-444D-9C26-C700D11D09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0A1661-C517-471C-9D80-C1DA9FED13C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DD105-50D3-4017-8431-719441DFB297}">
      <dgm:prSet/>
      <dgm:spPr/>
      <dgm:t>
        <a:bodyPr/>
        <a:lstStyle/>
        <a:p>
          <a:r>
            <a:rPr lang="en-US" baseline="0" dirty="0"/>
            <a:t>- Delays up to 16 months, lack of transparency</a:t>
          </a:r>
          <a:endParaRPr lang="en-US" dirty="0"/>
        </a:p>
      </dgm:t>
    </dgm:pt>
    <dgm:pt modelId="{1236B3DA-930A-4BA8-9AFA-0BBD74F8553A}" type="parTrans" cxnId="{EBDFD67C-6CAB-49FF-B551-2C18398D1333}">
      <dgm:prSet/>
      <dgm:spPr/>
      <dgm:t>
        <a:bodyPr/>
        <a:lstStyle/>
        <a:p>
          <a:endParaRPr lang="en-US"/>
        </a:p>
      </dgm:t>
    </dgm:pt>
    <dgm:pt modelId="{B04AE9D2-C6D9-4749-95CF-BA02CF39D1A9}" type="sibTrans" cxnId="{EBDFD67C-6CAB-49FF-B551-2C18398D1333}">
      <dgm:prSet/>
      <dgm:spPr/>
      <dgm:t>
        <a:bodyPr/>
        <a:lstStyle/>
        <a:p>
          <a:endParaRPr lang="en-US"/>
        </a:p>
      </dgm:t>
    </dgm:pt>
    <dgm:pt modelId="{657811F7-3AB9-4592-BCC9-A029C8462F4C}">
      <dgm:prSet/>
      <dgm:spPr/>
      <dgm:t>
        <a:bodyPr/>
        <a:lstStyle/>
        <a:p>
          <a:r>
            <a:rPr lang="en-US" baseline="0" dirty="0"/>
            <a:t>- District and HQ slow to act, field units unaware of outcomes</a:t>
          </a:r>
          <a:endParaRPr lang="en-US" dirty="0"/>
        </a:p>
      </dgm:t>
    </dgm:pt>
    <dgm:pt modelId="{1F82873E-E072-4F45-80D0-0D7931678F50}" type="parTrans" cxnId="{9438ABA1-D2F5-4963-91D8-1BFAA2B8771B}">
      <dgm:prSet/>
      <dgm:spPr/>
      <dgm:t>
        <a:bodyPr/>
        <a:lstStyle/>
        <a:p>
          <a:endParaRPr lang="en-US"/>
        </a:p>
      </dgm:t>
    </dgm:pt>
    <dgm:pt modelId="{3CAEF4FF-6327-4055-884B-65B098DB1BF4}" type="sibTrans" cxnId="{9438ABA1-D2F5-4963-91D8-1BFAA2B8771B}">
      <dgm:prSet/>
      <dgm:spPr/>
      <dgm:t>
        <a:bodyPr/>
        <a:lstStyle/>
        <a:p>
          <a:endParaRPr lang="en-US"/>
        </a:p>
      </dgm:t>
    </dgm:pt>
    <dgm:pt modelId="{79D2DD72-DD9D-4BC0-B3D4-17F582E8D81D}">
      <dgm:prSet/>
      <dgm:spPr/>
      <dgm:t>
        <a:bodyPr/>
        <a:lstStyle/>
        <a:p>
          <a:r>
            <a:rPr lang="en-US" baseline="0" dirty="0"/>
            <a:t>- Proposed Solution: A formalized communication loop and case archive</a:t>
          </a:r>
          <a:endParaRPr lang="en-US" dirty="0"/>
        </a:p>
      </dgm:t>
    </dgm:pt>
    <dgm:pt modelId="{3C50F1EC-B653-4089-B04C-69CFCCD4CDC0}" type="parTrans" cxnId="{10190D01-54B6-42E9-90FB-2100CF8011F8}">
      <dgm:prSet/>
      <dgm:spPr/>
      <dgm:t>
        <a:bodyPr/>
        <a:lstStyle/>
        <a:p>
          <a:endParaRPr lang="en-US"/>
        </a:p>
      </dgm:t>
    </dgm:pt>
    <dgm:pt modelId="{74A28AFE-AD7F-4185-AF02-33D9E939AB88}" type="sibTrans" cxnId="{10190D01-54B6-42E9-90FB-2100CF8011F8}">
      <dgm:prSet/>
      <dgm:spPr/>
      <dgm:t>
        <a:bodyPr/>
        <a:lstStyle/>
        <a:p>
          <a:endParaRPr lang="en-US"/>
        </a:p>
      </dgm:t>
    </dgm:pt>
    <dgm:pt modelId="{76CD1F07-3755-C047-81F9-4ADEB6ED9C05}">
      <dgm:prSet/>
      <dgm:spPr/>
      <dgm:t>
        <a:bodyPr/>
        <a:lstStyle/>
        <a:p>
          <a:r>
            <a:rPr lang="en-US" dirty="0"/>
            <a:t>- Appeals treated too narrowly (vessel specific vs. systemic)</a:t>
          </a:r>
        </a:p>
      </dgm:t>
    </dgm:pt>
    <dgm:pt modelId="{32444CA2-9805-554E-ADF3-F8E6E26BF5A9}" type="parTrans" cxnId="{9C2E8ECF-A28E-4044-AB2C-627A2CC9449D}">
      <dgm:prSet/>
      <dgm:spPr/>
      <dgm:t>
        <a:bodyPr/>
        <a:lstStyle/>
        <a:p>
          <a:endParaRPr lang="en-US"/>
        </a:p>
      </dgm:t>
    </dgm:pt>
    <dgm:pt modelId="{A7970FCC-4B41-324B-B0C7-A931269826FB}" type="sibTrans" cxnId="{9C2E8ECF-A28E-4044-AB2C-627A2CC9449D}">
      <dgm:prSet/>
      <dgm:spPr/>
      <dgm:t>
        <a:bodyPr/>
        <a:lstStyle/>
        <a:p>
          <a:endParaRPr lang="en-US"/>
        </a:p>
      </dgm:t>
    </dgm:pt>
    <dgm:pt modelId="{8852D254-9DD0-224B-BAE5-A962AF8CE674}" type="pres">
      <dgm:prSet presAssocID="{1D0A1661-C517-471C-9D80-C1DA9FED13C1}" presName="vert0" presStyleCnt="0">
        <dgm:presLayoutVars>
          <dgm:dir/>
          <dgm:animOne val="branch"/>
          <dgm:animLvl val="lvl"/>
        </dgm:presLayoutVars>
      </dgm:prSet>
      <dgm:spPr/>
    </dgm:pt>
    <dgm:pt modelId="{383B1425-B548-9D47-9182-E35E94A6ED1C}" type="pres">
      <dgm:prSet presAssocID="{6C9DD105-50D3-4017-8431-719441DFB297}" presName="thickLine" presStyleLbl="alignNode1" presStyleIdx="0" presStyleCnt="4"/>
      <dgm:spPr/>
    </dgm:pt>
    <dgm:pt modelId="{45400492-F3E7-714D-8B49-F1B342C99569}" type="pres">
      <dgm:prSet presAssocID="{6C9DD105-50D3-4017-8431-719441DFB297}" presName="horz1" presStyleCnt="0"/>
      <dgm:spPr/>
    </dgm:pt>
    <dgm:pt modelId="{28765102-E982-DD4B-AE89-787119D494CE}" type="pres">
      <dgm:prSet presAssocID="{6C9DD105-50D3-4017-8431-719441DFB297}" presName="tx1" presStyleLbl="revTx" presStyleIdx="0" presStyleCnt="4"/>
      <dgm:spPr/>
    </dgm:pt>
    <dgm:pt modelId="{A4B550CE-3BD7-5B4A-93E7-8631E5D9DAF2}" type="pres">
      <dgm:prSet presAssocID="{6C9DD105-50D3-4017-8431-719441DFB297}" presName="vert1" presStyleCnt="0"/>
      <dgm:spPr/>
    </dgm:pt>
    <dgm:pt modelId="{F0B7DC92-8811-A846-BCDA-87A47B5F745A}" type="pres">
      <dgm:prSet presAssocID="{76CD1F07-3755-C047-81F9-4ADEB6ED9C05}" presName="thickLine" presStyleLbl="alignNode1" presStyleIdx="1" presStyleCnt="4"/>
      <dgm:spPr/>
    </dgm:pt>
    <dgm:pt modelId="{C9114565-EA2C-5A4F-8D61-090B75A581AD}" type="pres">
      <dgm:prSet presAssocID="{76CD1F07-3755-C047-81F9-4ADEB6ED9C05}" presName="horz1" presStyleCnt="0"/>
      <dgm:spPr/>
    </dgm:pt>
    <dgm:pt modelId="{3A6F28AF-9C4B-0A48-BF65-DE7F21EF5B93}" type="pres">
      <dgm:prSet presAssocID="{76CD1F07-3755-C047-81F9-4ADEB6ED9C05}" presName="tx1" presStyleLbl="revTx" presStyleIdx="1" presStyleCnt="4"/>
      <dgm:spPr/>
    </dgm:pt>
    <dgm:pt modelId="{DE51E716-920B-6243-8107-707BEE64D7A2}" type="pres">
      <dgm:prSet presAssocID="{76CD1F07-3755-C047-81F9-4ADEB6ED9C05}" presName="vert1" presStyleCnt="0"/>
      <dgm:spPr/>
    </dgm:pt>
    <dgm:pt modelId="{2EAA3302-0BE6-B941-8664-F7273A6E891D}" type="pres">
      <dgm:prSet presAssocID="{657811F7-3AB9-4592-BCC9-A029C8462F4C}" presName="thickLine" presStyleLbl="alignNode1" presStyleIdx="2" presStyleCnt="4"/>
      <dgm:spPr/>
    </dgm:pt>
    <dgm:pt modelId="{52B50130-7A64-164F-ADFA-C7AD535FD88B}" type="pres">
      <dgm:prSet presAssocID="{657811F7-3AB9-4592-BCC9-A029C8462F4C}" presName="horz1" presStyleCnt="0"/>
      <dgm:spPr/>
    </dgm:pt>
    <dgm:pt modelId="{A53EDE9F-B8F4-374F-A2D1-86933BA78E8F}" type="pres">
      <dgm:prSet presAssocID="{657811F7-3AB9-4592-BCC9-A029C8462F4C}" presName="tx1" presStyleLbl="revTx" presStyleIdx="2" presStyleCnt="4"/>
      <dgm:spPr/>
    </dgm:pt>
    <dgm:pt modelId="{7D8D2E56-C785-7C49-8665-C661FB33FD67}" type="pres">
      <dgm:prSet presAssocID="{657811F7-3AB9-4592-BCC9-A029C8462F4C}" presName="vert1" presStyleCnt="0"/>
      <dgm:spPr/>
    </dgm:pt>
    <dgm:pt modelId="{FA4E9B39-08A0-6847-9FFD-D73EB92CF719}" type="pres">
      <dgm:prSet presAssocID="{79D2DD72-DD9D-4BC0-B3D4-17F582E8D81D}" presName="thickLine" presStyleLbl="alignNode1" presStyleIdx="3" presStyleCnt="4"/>
      <dgm:spPr/>
    </dgm:pt>
    <dgm:pt modelId="{E5ED6467-1938-C04B-AE8E-2584B02E4AD5}" type="pres">
      <dgm:prSet presAssocID="{79D2DD72-DD9D-4BC0-B3D4-17F582E8D81D}" presName="horz1" presStyleCnt="0"/>
      <dgm:spPr/>
    </dgm:pt>
    <dgm:pt modelId="{7C2D139E-1CFD-E442-A48D-0E8E140E6EC9}" type="pres">
      <dgm:prSet presAssocID="{79D2DD72-DD9D-4BC0-B3D4-17F582E8D81D}" presName="tx1" presStyleLbl="revTx" presStyleIdx="3" presStyleCnt="4"/>
      <dgm:spPr/>
    </dgm:pt>
    <dgm:pt modelId="{9D0E345B-522E-FC42-858C-96FBD4574A3F}" type="pres">
      <dgm:prSet presAssocID="{79D2DD72-DD9D-4BC0-B3D4-17F582E8D81D}" presName="vert1" presStyleCnt="0"/>
      <dgm:spPr/>
    </dgm:pt>
  </dgm:ptLst>
  <dgm:cxnLst>
    <dgm:cxn modelId="{10190D01-54B6-42E9-90FB-2100CF8011F8}" srcId="{1D0A1661-C517-471C-9D80-C1DA9FED13C1}" destId="{79D2DD72-DD9D-4BC0-B3D4-17F582E8D81D}" srcOrd="3" destOrd="0" parTransId="{3C50F1EC-B653-4089-B04C-69CFCCD4CDC0}" sibTransId="{74A28AFE-AD7F-4185-AF02-33D9E939AB88}"/>
    <dgm:cxn modelId="{5CA67E4A-3427-B145-9B17-8DED329009E8}" type="presOf" srcId="{79D2DD72-DD9D-4BC0-B3D4-17F582E8D81D}" destId="{7C2D139E-1CFD-E442-A48D-0E8E140E6EC9}" srcOrd="0" destOrd="0" presId="urn:microsoft.com/office/officeart/2008/layout/LinedList"/>
    <dgm:cxn modelId="{DD58C468-CF2D-694C-8E33-546B29A658E5}" type="presOf" srcId="{1D0A1661-C517-471C-9D80-C1DA9FED13C1}" destId="{8852D254-9DD0-224B-BAE5-A962AF8CE674}" srcOrd="0" destOrd="0" presId="urn:microsoft.com/office/officeart/2008/layout/LinedList"/>
    <dgm:cxn modelId="{CD2C9E69-00FF-2541-AB20-9324F1771FA0}" type="presOf" srcId="{6C9DD105-50D3-4017-8431-719441DFB297}" destId="{28765102-E982-DD4B-AE89-787119D494CE}" srcOrd="0" destOrd="0" presId="urn:microsoft.com/office/officeart/2008/layout/LinedList"/>
    <dgm:cxn modelId="{46DD296C-E3AE-D447-8B9B-B2EAE002F45E}" type="presOf" srcId="{657811F7-3AB9-4592-BCC9-A029C8462F4C}" destId="{A53EDE9F-B8F4-374F-A2D1-86933BA78E8F}" srcOrd="0" destOrd="0" presId="urn:microsoft.com/office/officeart/2008/layout/LinedList"/>
    <dgm:cxn modelId="{EBDFD67C-6CAB-49FF-B551-2C18398D1333}" srcId="{1D0A1661-C517-471C-9D80-C1DA9FED13C1}" destId="{6C9DD105-50D3-4017-8431-719441DFB297}" srcOrd="0" destOrd="0" parTransId="{1236B3DA-930A-4BA8-9AFA-0BBD74F8553A}" sibTransId="{B04AE9D2-C6D9-4749-95CF-BA02CF39D1A9}"/>
    <dgm:cxn modelId="{9438ABA1-D2F5-4963-91D8-1BFAA2B8771B}" srcId="{1D0A1661-C517-471C-9D80-C1DA9FED13C1}" destId="{657811F7-3AB9-4592-BCC9-A029C8462F4C}" srcOrd="2" destOrd="0" parTransId="{1F82873E-E072-4F45-80D0-0D7931678F50}" sibTransId="{3CAEF4FF-6327-4055-884B-65B098DB1BF4}"/>
    <dgm:cxn modelId="{9C2E8ECF-A28E-4044-AB2C-627A2CC9449D}" srcId="{1D0A1661-C517-471C-9D80-C1DA9FED13C1}" destId="{76CD1F07-3755-C047-81F9-4ADEB6ED9C05}" srcOrd="1" destOrd="0" parTransId="{32444CA2-9805-554E-ADF3-F8E6E26BF5A9}" sibTransId="{A7970FCC-4B41-324B-B0C7-A931269826FB}"/>
    <dgm:cxn modelId="{B259F7F6-BEBF-034A-B444-CAD8F2532712}" type="presOf" srcId="{76CD1F07-3755-C047-81F9-4ADEB6ED9C05}" destId="{3A6F28AF-9C4B-0A48-BF65-DE7F21EF5B93}" srcOrd="0" destOrd="0" presId="urn:microsoft.com/office/officeart/2008/layout/LinedList"/>
    <dgm:cxn modelId="{3F007B56-EDD7-994F-A777-EC66F828C1EC}" type="presParOf" srcId="{8852D254-9DD0-224B-BAE5-A962AF8CE674}" destId="{383B1425-B548-9D47-9182-E35E94A6ED1C}" srcOrd="0" destOrd="0" presId="urn:microsoft.com/office/officeart/2008/layout/LinedList"/>
    <dgm:cxn modelId="{AC0F1356-895F-4A40-A8A3-D581309A3750}" type="presParOf" srcId="{8852D254-9DD0-224B-BAE5-A962AF8CE674}" destId="{45400492-F3E7-714D-8B49-F1B342C99569}" srcOrd="1" destOrd="0" presId="urn:microsoft.com/office/officeart/2008/layout/LinedList"/>
    <dgm:cxn modelId="{A2146536-CCB5-5A4F-8C22-340929F82A46}" type="presParOf" srcId="{45400492-F3E7-714D-8B49-F1B342C99569}" destId="{28765102-E982-DD4B-AE89-787119D494CE}" srcOrd="0" destOrd="0" presId="urn:microsoft.com/office/officeart/2008/layout/LinedList"/>
    <dgm:cxn modelId="{7C1B0867-5884-AB40-9FAC-7A833BB5E535}" type="presParOf" srcId="{45400492-F3E7-714D-8B49-F1B342C99569}" destId="{A4B550CE-3BD7-5B4A-93E7-8631E5D9DAF2}" srcOrd="1" destOrd="0" presId="urn:microsoft.com/office/officeart/2008/layout/LinedList"/>
    <dgm:cxn modelId="{2D66F941-8BC0-2144-8D7A-436D0522039F}" type="presParOf" srcId="{8852D254-9DD0-224B-BAE5-A962AF8CE674}" destId="{F0B7DC92-8811-A846-BCDA-87A47B5F745A}" srcOrd="2" destOrd="0" presId="urn:microsoft.com/office/officeart/2008/layout/LinedList"/>
    <dgm:cxn modelId="{90D8B932-9EA9-CE4A-8BF8-28B8941D9581}" type="presParOf" srcId="{8852D254-9DD0-224B-BAE5-A962AF8CE674}" destId="{C9114565-EA2C-5A4F-8D61-090B75A581AD}" srcOrd="3" destOrd="0" presId="urn:microsoft.com/office/officeart/2008/layout/LinedList"/>
    <dgm:cxn modelId="{C7F472DE-8296-844E-95F7-FD8AE277FA3C}" type="presParOf" srcId="{C9114565-EA2C-5A4F-8D61-090B75A581AD}" destId="{3A6F28AF-9C4B-0A48-BF65-DE7F21EF5B93}" srcOrd="0" destOrd="0" presId="urn:microsoft.com/office/officeart/2008/layout/LinedList"/>
    <dgm:cxn modelId="{D99E5B40-41C3-D145-9AA1-E9C7E6B58300}" type="presParOf" srcId="{C9114565-EA2C-5A4F-8D61-090B75A581AD}" destId="{DE51E716-920B-6243-8107-707BEE64D7A2}" srcOrd="1" destOrd="0" presId="urn:microsoft.com/office/officeart/2008/layout/LinedList"/>
    <dgm:cxn modelId="{B5C1240E-751D-D14F-B1B5-42F2D9F65626}" type="presParOf" srcId="{8852D254-9DD0-224B-BAE5-A962AF8CE674}" destId="{2EAA3302-0BE6-B941-8664-F7273A6E891D}" srcOrd="4" destOrd="0" presId="urn:microsoft.com/office/officeart/2008/layout/LinedList"/>
    <dgm:cxn modelId="{FBB111B0-818B-CF4D-A709-4B24ADA89015}" type="presParOf" srcId="{8852D254-9DD0-224B-BAE5-A962AF8CE674}" destId="{52B50130-7A64-164F-ADFA-C7AD535FD88B}" srcOrd="5" destOrd="0" presId="urn:microsoft.com/office/officeart/2008/layout/LinedList"/>
    <dgm:cxn modelId="{6FC1DF02-3FED-7C4F-AF26-4F0E5574BE8B}" type="presParOf" srcId="{52B50130-7A64-164F-ADFA-C7AD535FD88B}" destId="{A53EDE9F-B8F4-374F-A2D1-86933BA78E8F}" srcOrd="0" destOrd="0" presId="urn:microsoft.com/office/officeart/2008/layout/LinedList"/>
    <dgm:cxn modelId="{4C0731C9-E7F0-7644-AD2D-54FBF61489B8}" type="presParOf" srcId="{52B50130-7A64-164F-ADFA-C7AD535FD88B}" destId="{7D8D2E56-C785-7C49-8665-C661FB33FD67}" srcOrd="1" destOrd="0" presId="urn:microsoft.com/office/officeart/2008/layout/LinedList"/>
    <dgm:cxn modelId="{9A2FC591-95A5-724F-8E04-0CEDBCF4D5EA}" type="presParOf" srcId="{8852D254-9DD0-224B-BAE5-A962AF8CE674}" destId="{FA4E9B39-08A0-6847-9FFD-D73EB92CF719}" srcOrd="6" destOrd="0" presId="urn:microsoft.com/office/officeart/2008/layout/LinedList"/>
    <dgm:cxn modelId="{DA244CEB-5CF2-034B-96E8-88DAC3BA7666}" type="presParOf" srcId="{8852D254-9DD0-224B-BAE5-A962AF8CE674}" destId="{E5ED6467-1938-C04B-AE8E-2584B02E4AD5}" srcOrd="7" destOrd="0" presId="urn:microsoft.com/office/officeart/2008/layout/LinedList"/>
    <dgm:cxn modelId="{5DBDBA77-1524-A941-9212-90B4E614DB22}" type="presParOf" srcId="{E5ED6467-1938-C04B-AE8E-2584B02E4AD5}" destId="{7C2D139E-1CFD-E442-A48D-0E8E140E6EC9}" srcOrd="0" destOrd="0" presId="urn:microsoft.com/office/officeart/2008/layout/LinedList"/>
    <dgm:cxn modelId="{EF520E35-AD7B-304C-821D-DB69D4E23D61}" type="presParOf" srcId="{E5ED6467-1938-C04B-AE8E-2584B02E4AD5}" destId="{9D0E345B-522E-FC42-858C-96FBD4574A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98B7F4-1B64-4D31-93C2-F4EB7B2656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4EA18-F87A-4CB2-9874-A787E96471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aseline="0" dirty="0"/>
            <a:t>- Underutilization of the TPO for TSMS Option</a:t>
          </a:r>
          <a:endParaRPr lang="en-US" sz="3200" dirty="0"/>
        </a:p>
      </dgm:t>
    </dgm:pt>
    <dgm:pt modelId="{FB092C56-1DC9-4C59-8DDD-14B4B3434E26}" type="parTrans" cxnId="{C4C692A2-FF7E-471E-9A8A-9E4C39ACC658}">
      <dgm:prSet/>
      <dgm:spPr/>
      <dgm:t>
        <a:bodyPr/>
        <a:lstStyle/>
        <a:p>
          <a:endParaRPr lang="en-US" sz="2000"/>
        </a:p>
      </dgm:t>
    </dgm:pt>
    <dgm:pt modelId="{6A5E0524-4A54-4A68-ABEC-5BFC49BAE48B}" type="sibTrans" cxnId="{C4C692A2-FF7E-471E-9A8A-9E4C39ACC658}">
      <dgm:prSet/>
      <dgm:spPr/>
      <dgm:t>
        <a:bodyPr/>
        <a:lstStyle/>
        <a:p>
          <a:endParaRPr lang="en-US" sz="2000"/>
        </a:p>
      </dgm:t>
    </dgm:pt>
    <dgm:pt modelId="{E2C6AB50-A5B5-4F82-A363-0058A3DA03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aseline="0" dirty="0"/>
            <a:t>- Balancing commercial and regulatory requirements</a:t>
          </a:r>
          <a:endParaRPr lang="en-US" sz="3200" dirty="0"/>
        </a:p>
      </dgm:t>
    </dgm:pt>
    <dgm:pt modelId="{E0D5F72A-2913-4C0F-8D21-DDCEF6D3ACE8}" type="parTrans" cxnId="{930F4835-90C8-4BEA-BAC7-8F1FD6E3A9AC}">
      <dgm:prSet/>
      <dgm:spPr/>
      <dgm:t>
        <a:bodyPr/>
        <a:lstStyle/>
        <a:p>
          <a:endParaRPr lang="en-US" sz="2000"/>
        </a:p>
      </dgm:t>
    </dgm:pt>
    <dgm:pt modelId="{11C6BA06-363E-4E31-B00D-110CFCF307C6}" type="sibTrans" cxnId="{930F4835-90C8-4BEA-BAC7-8F1FD6E3A9AC}">
      <dgm:prSet/>
      <dgm:spPr/>
      <dgm:t>
        <a:bodyPr/>
        <a:lstStyle/>
        <a:p>
          <a:endParaRPr lang="en-US" sz="2000"/>
        </a:p>
      </dgm:t>
    </dgm:pt>
    <dgm:pt modelId="{F0ABEDFC-E838-4D12-8D4A-F77BBF5DAD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aseline="0" dirty="0"/>
            <a:t>- Burden of 72-hour notices with minimal Coast Guard involvement</a:t>
          </a:r>
          <a:endParaRPr lang="en-US" sz="3200" dirty="0"/>
        </a:p>
      </dgm:t>
    </dgm:pt>
    <dgm:pt modelId="{19704930-6D51-4B21-86E2-13C9477CEA53}" type="parTrans" cxnId="{A0CC3894-D8D4-4625-9DA7-F5699CB0F599}">
      <dgm:prSet/>
      <dgm:spPr/>
      <dgm:t>
        <a:bodyPr/>
        <a:lstStyle/>
        <a:p>
          <a:endParaRPr lang="en-US" sz="2000"/>
        </a:p>
      </dgm:t>
    </dgm:pt>
    <dgm:pt modelId="{F7F4FD35-BAC6-4C8A-8118-0EBBC51D5C41}" type="sibTrans" cxnId="{A0CC3894-D8D4-4625-9DA7-F5699CB0F599}">
      <dgm:prSet/>
      <dgm:spPr/>
      <dgm:t>
        <a:bodyPr/>
        <a:lstStyle/>
        <a:p>
          <a:endParaRPr lang="en-US" sz="2000"/>
        </a:p>
      </dgm:t>
    </dgm:pt>
    <dgm:pt modelId="{B3AA5E27-B9C6-4A6A-B2A8-CF03C6531DF8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3200" dirty="0"/>
        </a:p>
      </dgm:t>
    </dgm:pt>
    <dgm:pt modelId="{A2099E2F-85EB-4605-8F7A-01FC5CD45596}" type="parTrans" cxnId="{4866299E-74F5-4F42-8E57-D5627C4EC0CE}">
      <dgm:prSet/>
      <dgm:spPr/>
      <dgm:t>
        <a:bodyPr/>
        <a:lstStyle/>
        <a:p>
          <a:endParaRPr lang="en-US" sz="2000"/>
        </a:p>
      </dgm:t>
    </dgm:pt>
    <dgm:pt modelId="{4061FCD3-ABDD-48BF-9BFB-35959071ECBD}" type="sibTrans" cxnId="{4866299E-74F5-4F42-8E57-D5627C4EC0CE}">
      <dgm:prSet/>
      <dgm:spPr/>
      <dgm:t>
        <a:bodyPr/>
        <a:lstStyle/>
        <a:p>
          <a:endParaRPr lang="en-US" sz="2000"/>
        </a:p>
      </dgm:t>
    </dgm:pt>
    <dgm:pt modelId="{8CCF44B3-34BA-4B44-832B-D397DA3BAD3E}" type="pres">
      <dgm:prSet presAssocID="{F898B7F4-1B64-4D31-93C2-F4EB7B265622}" presName="vert0" presStyleCnt="0">
        <dgm:presLayoutVars>
          <dgm:dir/>
          <dgm:animOne val="branch"/>
          <dgm:animLvl val="lvl"/>
        </dgm:presLayoutVars>
      </dgm:prSet>
      <dgm:spPr/>
    </dgm:pt>
    <dgm:pt modelId="{48078B69-9F1E-0A4D-BAE8-A7F20D614D21}" type="pres">
      <dgm:prSet presAssocID="{FB54EA18-F87A-4CB2-9874-A787E96471F0}" presName="thickLine" presStyleLbl="alignNode1" presStyleIdx="0" presStyleCnt="4"/>
      <dgm:spPr/>
    </dgm:pt>
    <dgm:pt modelId="{2A39C9D9-9857-F845-AFE1-DE63E8245106}" type="pres">
      <dgm:prSet presAssocID="{FB54EA18-F87A-4CB2-9874-A787E96471F0}" presName="horz1" presStyleCnt="0"/>
      <dgm:spPr/>
    </dgm:pt>
    <dgm:pt modelId="{D4AFBCFF-90D1-7A47-BAB9-DE4C1C532CE0}" type="pres">
      <dgm:prSet presAssocID="{FB54EA18-F87A-4CB2-9874-A787E96471F0}" presName="tx1" presStyleLbl="revTx" presStyleIdx="0" presStyleCnt="4"/>
      <dgm:spPr/>
    </dgm:pt>
    <dgm:pt modelId="{D8044E7B-02CF-A240-8DD2-F7D8A8D47AB5}" type="pres">
      <dgm:prSet presAssocID="{FB54EA18-F87A-4CB2-9874-A787E96471F0}" presName="vert1" presStyleCnt="0"/>
      <dgm:spPr/>
    </dgm:pt>
    <dgm:pt modelId="{E37252AA-B401-E84C-9FC6-80E31A1D90E4}" type="pres">
      <dgm:prSet presAssocID="{E2C6AB50-A5B5-4F82-A363-0058A3DA0330}" presName="thickLine" presStyleLbl="alignNode1" presStyleIdx="1" presStyleCnt="4"/>
      <dgm:spPr/>
    </dgm:pt>
    <dgm:pt modelId="{A54AECB6-5B52-0446-AC11-4EE646FB8279}" type="pres">
      <dgm:prSet presAssocID="{E2C6AB50-A5B5-4F82-A363-0058A3DA0330}" presName="horz1" presStyleCnt="0"/>
      <dgm:spPr/>
    </dgm:pt>
    <dgm:pt modelId="{9C9E0BEF-77C5-E04E-9F84-B56B849E92BF}" type="pres">
      <dgm:prSet presAssocID="{E2C6AB50-A5B5-4F82-A363-0058A3DA0330}" presName="tx1" presStyleLbl="revTx" presStyleIdx="1" presStyleCnt="4"/>
      <dgm:spPr/>
    </dgm:pt>
    <dgm:pt modelId="{C2446681-30BA-9F4A-85F4-5D5D6C79CE3C}" type="pres">
      <dgm:prSet presAssocID="{E2C6AB50-A5B5-4F82-A363-0058A3DA0330}" presName="vert1" presStyleCnt="0"/>
      <dgm:spPr/>
    </dgm:pt>
    <dgm:pt modelId="{B8F1378B-1795-D04F-9174-FFC824293547}" type="pres">
      <dgm:prSet presAssocID="{F0ABEDFC-E838-4D12-8D4A-F77BBF5DADA4}" presName="thickLine" presStyleLbl="alignNode1" presStyleIdx="2" presStyleCnt="4"/>
      <dgm:spPr/>
    </dgm:pt>
    <dgm:pt modelId="{1F962D3E-30A3-2541-9CE9-0FE0F2218922}" type="pres">
      <dgm:prSet presAssocID="{F0ABEDFC-E838-4D12-8D4A-F77BBF5DADA4}" presName="horz1" presStyleCnt="0"/>
      <dgm:spPr/>
    </dgm:pt>
    <dgm:pt modelId="{A75E97D5-3185-0747-B943-AD0DA2339EB8}" type="pres">
      <dgm:prSet presAssocID="{F0ABEDFC-E838-4D12-8D4A-F77BBF5DADA4}" presName="tx1" presStyleLbl="revTx" presStyleIdx="2" presStyleCnt="4"/>
      <dgm:spPr/>
    </dgm:pt>
    <dgm:pt modelId="{0F2A86F0-2B53-9E4E-8D51-C153A39CC44B}" type="pres">
      <dgm:prSet presAssocID="{F0ABEDFC-E838-4D12-8D4A-F77BBF5DADA4}" presName="vert1" presStyleCnt="0"/>
      <dgm:spPr/>
    </dgm:pt>
    <dgm:pt modelId="{1FFF4D35-C8EB-4446-B45F-4687834C38E9}" type="pres">
      <dgm:prSet presAssocID="{B3AA5E27-B9C6-4A6A-B2A8-CF03C6531DF8}" presName="thickLine" presStyleLbl="alignNode1" presStyleIdx="3" presStyleCnt="4"/>
      <dgm:spPr/>
    </dgm:pt>
    <dgm:pt modelId="{3F4AB82B-F10B-7145-B294-3514CCBF650B}" type="pres">
      <dgm:prSet presAssocID="{B3AA5E27-B9C6-4A6A-B2A8-CF03C6531DF8}" presName="horz1" presStyleCnt="0"/>
      <dgm:spPr/>
    </dgm:pt>
    <dgm:pt modelId="{D1728A87-6EA4-2B43-AA9D-56208434FA56}" type="pres">
      <dgm:prSet presAssocID="{B3AA5E27-B9C6-4A6A-B2A8-CF03C6531DF8}" presName="tx1" presStyleLbl="revTx" presStyleIdx="3" presStyleCnt="4"/>
      <dgm:spPr/>
    </dgm:pt>
    <dgm:pt modelId="{8796C556-141C-7942-A092-F432FE12F63E}" type="pres">
      <dgm:prSet presAssocID="{B3AA5E27-B9C6-4A6A-B2A8-CF03C6531DF8}" presName="vert1" presStyleCnt="0"/>
      <dgm:spPr/>
    </dgm:pt>
  </dgm:ptLst>
  <dgm:cxnLst>
    <dgm:cxn modelId="{45C35515-EED6-1244-A5CB-165204DC54C0}" type="presOf" srcId="{F0ABEDFC-E838-4D12-8D4A-F77BBF5DADA4}" destId="{A75E97D5-3185-0747-B943-AD0DA2339EB8}" srcOrd="0" destOrd="0" presId="urn:microsoft.com/office/officeart/2008/layout/LinedList"/>
    <dgm:cxn modelId="{2D632D22-2B2A-D441-AE19-E37DC94485AC}" type="presOf" srcId="{F898B7F4-1B64-4D31-93C2-F4EB7B265622}" destId="{8CCF44B3-34BA-4B44-832B-D397DA3BAD3E}" srcOrd="0" destOrd="0" presId="urn:microsoft.com/office/officeart/2008/layout/LinedList"/>
    <dgm:cxn modelId="{930F4835-90C8-4BEA-BAC7-8F1FD6E3A9AC}" srcId="{F898B7F4-1B64-4D31-93C2-F4EB7B265622}" destId="{E2C6AB50-A5B5-4F82-A363-0058A3DA0330}" srcOrd="1" destOrd="0" parTransId="{E0D5F72A-2913-4C0F-8D21-DDCEF6D3ACE8}" sibTransId="{11C6BA06-363E-4E31-B00D-110CFCF307C6}"/>
    <dgm:cxn modelId="{F6D05F7E-6EB4-664E-982D-C23BC819C5CA}" type="presOf" srcId="{FB54EA18-F87A-4CB2-9874-A787E96471F0}" destId="{D4AFBCFF-90D1-7A47-BAB9-DE4C1C532CE0}" srcOrd="0" destOrd="0" presId="urn:microsoft.com/office/officeart/2008/layout/LinedList"/>
    <dgm:cxn modelId="{A0CC3894-D8D4-4625-9DA7-F5699CB0F599}" srcId="{F898B7F4-1B64-4D31-93C2-F4EB7B265622}" destId="{F0ABEDFC-E838-4D12-8D4A-F77BBF5DADA4}" srcOrd="2" destOrd="0" parTransId="{19704930-6D51-4B21-86E2-13C9477CEA53}" sibTransId="{F7F4FD35-BAC6-4C8A-8118-0EBBC51D5C41}"/>
    <dgm:cxn modelId="{4866299E-74F5-4F42-8E57-D5627C4EC0CE}" srcId="{F898B7F4-1B64-4D31-93C2-F4EB7B265622}" destId="{B3AA5E27-B9C6-4A6A-B2A8-CF03C6531DF8}" srcOrd="3" destOrd="0" parTransId="{A2099E2F-85EB-4605-8F7A-01FC5CD45596}" sibTransId="{4061FCD3-ABDD-48BF-9BFB-35959071ECBD}"/>
    <dgm:cxn modelId="{C4C692A2-FF7E-471E-9A8A-9E4C39ACC658}" srcId="{F898B7F4-1B64-4D31-93C2-F4EB7B265622}" destId="{FB54EA18-F87A-4CB2-9874-A787E96471F0}" srcOrd="0" destOrd="0" parTransId="{FB092C56-1DC9-4C59-8DDD-14B4B3434E26}" sibTransId="{6A5E0524-4A54-4A68-ABEC-5BFC49BAE48B}"/>
    <dgm:cxn modelId="{7EBEF6C9-49BF-0044-97C9-A1516DD3887B}" type="presOf" srcId="{B3AA5E27-B9C6-4A6A-B2A8-CF03C6531DF8}" destId="{D1728A87-6EA4-2B43-AA9D-56208434FA56}" srcOrd="0" destOrd="0" presId="urn:microsoft.com/office/officeart/2008/layout/LinedList"/>
    <dgm:cxn modelId="{BB26ADCB-AE78-3B43-9844-76A034FEA646}" type="presOf" srcId="{E2C6AB50-A5B5-4F82-A363-0058A3DA0330}" destId="{9C9E0BEF-77C5-E04E-9F84-B56B849E92BF}" srcOrd="0" destOrd="0" presId="urn:microsoft.com/office/officeart/2008/layout/LinedList"/>
    <dgm:cxn modelId="{6E1F0579-72FB-B140-AD2C-D5EAADF75EBD}" type="presParOf" srcId="{8CCF44B3-34BA-4B44-832B-D397DA3BAD3E}" destId="{48078B69-9F1E-0A4D-BAE8-A7F20D614D21}" srcOrd="0" destOrd="0" presId="urn:microsoft.com/office/officeart/2008/layout/LinedList"/>
    <dgm:cxn modelId="{B0634922-4892-8E41-A200-AE83A2C9B921}" type="presParOf" srcId="{8CCF44B3-34BA-4B44-832B-D397DA3BAD3E}" destId="{2A39C9D9-9857-F845-AFE1-DE63E8245106}" srcOrd="1" destOrd="0" presId="urn:microsoft.com/office/officeart/2008/layout/LinedList"/>
    <dgm:cxn modelId="{352B53DA-AD28-9A4C-9480-7E2D19A449BA}" type="presParOf" srcId="{2A39C9D9-9857-F845-AFE1-DE63E8245106}" destId="{D4AFBCFF-90D1-7A47-BAB9-DE4C1C532CE0}" srcOrd="0" destOrd="0" presId="urn:microsoft.com/office/officeart/2008/layout/LinedList"/>
    <dgm:cxn modelId="{00C7F8E2-646D-8C48-9DC0-9115E541CF92}" type="presParOf" srcId="{2A39C9D9-9857-F845-AFE1-DE63E8245106}" destId="{D8044E7B-02CF-A240-8DD2-F7D8A8D47AB5}" srcOrd="1" destOrd="0" presId="urn:microsoft.com/office/officeart/2008/layout/LinedList"/>
    <dgm:cxn modelId="{B541BA27-7782-934F-A286-28828D24EC3D}" type="presParOf" srcId="{8CCF44B3-34BA-4B44-832B-D397DA3BAD3E}" destId="{E37252AA-B401-E84C-9FC6-80E31A1D90E4}" srcOrd="2" destOrd="0" presId="urn:microsoft.com/office/officeart/2008/layout/LinedList"/>
    <dgm:cxn modelId="{D26834C2-01D0-EC4D-8F9E-A4A51B677A49}" type="presParOf" srcId="{8CCF44B3-34BA-4B44-832B-D397DA3BAD3E}" destId="{A54AECB6-5B52-0446-AC11-4EE646FB8279}" srcOrd="3" destOrd="0" presId="urn:microsoft.com/office/officeart/2008/layout/LinedList"/>
    <dgm:cxn modelId="{2CC475B2-E12B-884B-A2FB-FA9A27CD26DA}" type="presParOf" srcId="{A54AECB6-5B52-0446-AC11-4EE646FB8279}" destId="{9C9E0BEF-77C5-E04E-9F84-B56B849E92BF}" srcOrd="0" destOrd="0" presId="urn:microsoft.com/office/officeart/2008/layout/LinedList"/>
    <dgm:cxn modelId="{C5BE0E36-FDE6-F947-95D1-E9B8671344C8}" type="presParOf" srcId="{A54AECB6-5B52-0446-AC11-4EE646FB8279}" destId="{C2446681-30BA-9F4A-85F4-5D5D6C79CE3C}" srcOrd="1" destOrd="0" presId="urn:microsoft.com/office/officeart/2008/layout/LinedList"/>
    <dgm:cxn modelId="{9E07387E-F331-2143-B316-7833A1108DAB}" type="presParOf" srcId="{8CCF44B3-34BA-4B44-832B-D397DA3BAD3E}" destId="{B8F1378B-1795-D04F-9174-FFC824293547}" srcOrd="4" destOrd="0" presId="urn:microsoft.com/office/officeart/2008/layout/LinedList"/>
    <dgm:cxn modelId="{E5EA730D-D752-8242-9AF0-FA603D1046AA}" type="presParOf" srcId="{8CCF44B3-34BA-4B44-832B-D397DA3BAD3E}" destId="{1F962D3E-30A3-2541-9CE9-0FE0F2218922}" srcOrd="5" destOrd="0" presId="urn:microsoft.com/office/officeart/2008/layout/LinedList"/>
    <dgm:cxn modelId="{3B09088A-EB30-DC48-9340-61E709441C43}" type="presParOf" srcId="{1F962D3E-30A3-2541-9CE9-0FE0F2218922}" destId="{A75E97D5-3185-0747-B943-AD0DA2339EB8}" srcOrd="0" destOrd="0" presId="urn:microsoft.com/office/officeart/2008/layout/LinedList"/>
    <dgm:cxn modelId="{56A68DB6-68CE-3746-AA08-FEE59C01A532}" type="presParOf" srcId="{1F962D3E-30A3-2541-9CE9-0FE0F2218922}" destId="{0F2A86F0-2B53-9E4E-8D51-C153A39CC44B}" srcOrd="1" destOrd="0" presId="urn:microsoft.com/office/officeart/2008/layout/LinedList"/>
    <dgm:cxn modelId="{AF5C23D1-7F79-8A4E-99A2-0D1B099E012D}" type="presParOf" srcId="{8CCF44B3-34BA-4B44-832B-D397DA3BAD3E}" destId="{1FFF4D35-C8EB-4446-B45F-4687834C38E9}" srcOrd="6" destOrd="0" presId="urn:microsoft.com/office/officeart/2008/layout/LinedList"/>
    <dgm:cxn modelId="{76F41F71-2FE9-384A-B224-A9E2BF9E25EA}" type="presParOf" srcId="{8CCF44B3-34BA-4B44-832B-D397DA3BAD3E}" destId="{3F4AB82B-F10B-7145-B294-3514CCBF650B}" srcOrd="7" destOrd="0" presId="urn:microsoft.com/office/officeart/2008/layout/LinedList"/>
    <dgm:cxn modelId="{605E003A-C516-CD40-985A-826A4200276B}" type="presParOf" srcId="{3F4AB82B-F10B-7145-B294-3514CCBF650B}" destId="{D1728A87-6EA4-2B43-AA9D-56208434FA56}" srcOrd="0" destOrd="0" presId="urn:microsoft.com/office/officeart/2008/layout/LinedList"/>
    <dgm:cxn modelId="{1DA62014-09DD-EB46-A9C0-99178A84FB8A}" type="presParOf" srcId="{3F4AB82B-F10B-7145-B294-3514CCBF650B}" destId="{8796C556-141C-7942-A092-F432FE12F6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C131F6-45D3-4E74-AA7C-04C80BA4C9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FA38C0-F650-4825-BFFC-C15D92723EF4}">
      <dgm:prSet custT="1"/>
      <dgm:spPr/>
      <dgm:t>
        <a:bodyPr/>
        <a:lstStyle/>
        <a:p>
          <a:r>
            <a:rPr lang="en-US" sz="3600" baseline="0" dirty="0"/>
            <a:t>- Protect the TSMS Certificate</a:t>
          </a:r>
          <a:endParaRPr lang="en-US" sz="3600" dirty="0"/>
        </a:p>
      </dgm:t>
    </dgm:pt>
    <dgm:pt modelId="{7EBE9A0D-D2F6-4B09-8244-FE60BD28A91C}" type="parTrans" cxnId="{E4978311-6D83-44BB-8103-64275908F2FA}">
      <dgm:prSet/>
      <dgm:spPr/>
      <dgm:t>
        <a:bodyPr/>
        <a:lstStyle/>
        <a:p>
          <a:endParaRPr lang="en-US" sz="1100"/>
        </a:p>
      </dgm:t>
    </dgm:pt>
    <dgm:pt modelId="{D9504C6A-9D3B-4EBD-B97F-90E797694B25}" type="sibTrans" cxnId="{E4978311-6D83-44BB-8103-64275908F2FA}">
      <dgm:prSet/>
      <dgm:spPr/>
      <dgm:t>
        <a:bodyPr/>
        <a:lstStyle/>
        <a:p>
          <a:endParaRPr lang="en-US" sz="1100"/>
        </a:p>
      </dgm:t>
    </dgm:pt>
    <dgm:pt modelId="{F4903BEC-00BB-474C-A015-71EEA640FC97}">
      <dgm:prSet custT="1"/>
      <dgm:spPr/>
      <dgm:t>
        <a:bodyPr/>
        <a:lstStyle/>
        <a:p>
          <a:r>
            <a:rPr lang="en-US" sz="3600" baseline="0" dirty="0"/>
            <a:t>- Keep active/avoid complacency</a:t>
          </a:r>
          <a:endParaRPr lang="en-US" sz="3600" dirty="0"/>
        </a:p>
      </dgm:t>
    </dgm:pt>
    <dgm:pt modelId="{E75EB18C-34E2-43BA-BE81-FF5942E56B59}" type="parTrans" cxnId="{88F519A6-927B-4BD0-87C2-03898716DE60}">
      <dgm:prSet/>
      <dgm:spPr/>
      <dgm:t>
        <a:bodyPr/>
        <a:lstStyle/>
        <a:p>
          <a:endParaRPr lang="en-US" sz="1100"/>
        </a:p>
      </dgm:t>
    </dgm:pt>
    <dgm:pt modelId="{EBC86B5C-AD9B-4052-80A4-3EAE0749C45C}" type="sibTrans" cxnId="{88F519A6-927B-4BD0-87C2-03898716DE60}">
      <dgm:prSet/>
      <dgm:spPr/>
      <dgm:t>
        <a:bodyPr/>
        <a:lstStyle/>
        <a:p>
          <a:endParaRPr lang="en-US" sz="1100"/>
        </a:p>
      </dgm:t>
    </dgm:pt>
    <dgm:pt modelId="{55C6F451-B59D-488A-B636-5386A54242C2}">
      <dgm:prSet custT="1"/>
      <dgm:spPr/>
      <dgm:t>
        <a:bodyPr/>
        <a:lstStyle/>
        <a:p>
          <a:r>
            <a:rPr lang="en-US" sz="3600" baseline="0" dirty="0"/>
            <a:t>- Plan early and document well</a:t>
          </a:r>
          <a:endParaRPr lang="en-US" sz="3600" dirty="0"/>
        </a:p>
      </dgm:t>
    </dgm:pt>
    <dgm:pt modelId="{0566544D-1553-499A-9D69-4F24CC5BDFC8}" type="parTrans" cxnId="{567F9F0F-DF17-47B3-B382-47C6E3BCDD21}">
      <dgm:prSet/>
      <dgm:spPr/>
      <dgm:t>
        <a:bodyPr/>
        <a:lstStyle/>
        <a:p>
          <a:endParaRPr lang="en-US" sz="1100"/>
        </a:p>
      </dgm:t>
    </dgm:pt>
    <dgm:pt modelId="{28850203-B60D-4722-9114-2AD3240F689A}" type="sibTrans" cxnId="{567F9F0F-DF17-47B3-B382-47C6E3BCDD21}">
      <dgm:prSet/>
      <dgm:spPr/>
      <dgm:t>
        <a:bodyPr/>
        <a:lstStyle/>
        <a:p>
          <a:endParaRPr lang="en-US" sz="1100"/>
        </a:p>
      </dgm:t>
    </dgm:pt>
    <dgm:pt modelId="{E435A121-3B3A-4382-A5FC-56A73632C2D5}">
      <dgm:prSet custT="1"/>
      <dgm:spPr/>
      <dgm:t>
        <a:bodyPr/>
        <a:lstStyle/>
        <a:p>
          <a:r>
            <a:rPr lang="en-US" sz="3600" baseline="0" dirty="0"/>
            <a:t>- Involve the TPO if TSMS Option</a:t>
          </a:r>
          <a:endParaRPr lang="en-US" sz="3600" dirty="0"/>
        </a:p>
      </dgm:t>
    </dgm:pt>
    <dgm:pt modelId="{947C631C-4F7F-4E7B-9745-63F4A47B95B4}" type="parTrans" cxnId="{ED333BD9-2488-4EC7-A72C-666C09EA309E}">
      <dgm:prSet/>
      <dgm:spPr/>
      <dgm:t>
        <a:bodyPr/>
        <a:lstStyle/>
        <a:p>
          <a:endParaRPr lang="en-US" sz="1100"/>
        </a:p>
      </dgm:t>
    </dgm:pt>
    <dgm:pt modelId="{C006AF5F-AF9D-4D9D-AC81-0AF88088018F}" type="sibTrans" cxnId="{ED333BD9-2488-4EC7-A72C-666C09EA309E}">
      <dgm:prSet/>
      <dgm:spPr/>
      <dgm:t>
        <a:bodyPr/>
        <a:lstStyle/>
        <a:p>
          <a:endParaRPr lang="en-US" sz="1100"/>
        </a:p>
      </dgm:t>
    </dgm:pt>
    <dgm:pt modelId="{4683F2B6-7621-D44A-A5A0-2270549AD833}" type="pres">
      <dgm:prSet presAssocID="{14C131F6-45D3-4E74-AA7C-04C80BA4C99B}" presName="vert0" presStyleCnt="0">
        <dgm:presLayoutVars>
          <dgm:dir/>
          <dgm:animOne val="branch"/>
          <dgm:animLvl val="lvl"/>
        </dgm:presLayoutVars>
      </dgm:prSet>
      <dgm:spPr/>
    </dgm:pt>
    <dgm:pt modelId="{8DC32E4D-1561-E148-AC28-5CAEB39672E2}" type="pres">
      <dgm:prSet presAssocID="{DAFA38C0-F650-4825-BFFC-C15D92723EF4}" presName="thickLine" presStyleLbl="alignNode1" presStyleIdx="0" presStyleCnt="4"/>
      <dgm:spPr/>
    </dgm:pt>
    <dgm:pt modelId="{985B6EBE-BCE5-6946-9658-70D8C3F81E48}" type="pres">
      <dgm:prSet presAssocID="{DAFA38C0-F650-4825-BFFC-C15D92723EF4}" presName="horz1" presStyleCnt="0"/>
      <dgm:spPr/>
    </dgm:pt>
    <dgm:pt modelId="{CD620B51-C9B9-054E-95B2-D26781F9D074}" type="pres">
      <dgm:prSet presAssocID="{DAFA38C0-F650-4825-BFFC-C15D92723EF4}" presName="tx1" presStyleLbl="revTx" presStyleIdx="0" presStyleCnt="4"/>
      <dgm:spPr/>
    </dgm:pt>
    <dgm:pt modelId="{420C016B-8F83-BA4A-A246-971B05D91A84}" type="pres">
      <dgm:prSet presAssocID="{DAFA38C0-F650-4825-BFFC-C15D92723EF4}" presName="vert1" presStyleCnt="0"/>
      <dgm:spPr/>
    </dgm:pt>
    <dgm:pt modelId="{59AA7483-9779-234B-8C32-B0D5639D7AAA}" type="pres">
      <dgm:prSet presAssocID="{F4903BEC-00BB-474C-A015-71EEA640FC97}" presName="thickLine" presStyleLbl="alignNode1" presStyleIdx="1" presStyleCnt="4"/>
      <dgm:spPr/>
    </dgm:pt>
    <dgm:pt modelId="{D1ABFC4F-AED9-4747-BB63-081E4408F5CA}" type="pres">
      <dgm:prSet presAssocID="{F4903BEC-00BB-474C-A015-71EEA640FC97}" presName="horz1" presStyleCnt="0"/>
      <dgm:spPr/>
    </dgm:pt>
    <dgm:pt modelId="{FEA8C624-DF82-034F-AAEF-EDCFB593087A}" type="pres">
      <dgm:prSet presAssocID="{F4903BEC-00BB-474C-A015-71EEA640FC97}" presName="tx1" presStyleLbl="revTx" presStyleIdx="1" presStyleCnt="4"/>
      <dgm:spPr/>
    </dgm:pt>
    <dgm:pt modelId="{823D2AC2-0A3A-964A-9049-F66FFF31D4CE}" type="pres">
      <dgm:prSet presAssocID="{F4903BEC-00BB-474C-A015-71EEA640FC97}" presName="vert1" presStyleCnt="0"/>
      <dgm:spPr/>
    </dgm:pt>
    <dgm:pt modelId="{BECF99F9-4EB3-BF41-AFA9-649433B6835B}" type="pres">
      <dgm:prSet presAssocID="{55C6F451-B59D-488A-B636-5386A54242C2}" presName="thickLine" presStyleLbl="alignNode1" presStyleIdx="2" presStyleCnt="4"/>
      <dgm:spPr/>
    </dgm:pt>
    <dgm:pt modelId="{26485FAA-1FE2-F84D-AE15-B07D8A370EF9}" type="pres">
      <dgm:prSet presAssocID="{55C6F451-B59D-488A-B636-5386A54242C2}" presName="horz1" presStyleCnt="0"/>
      <dgm:spPr/>
    </dgm:pt>
    <dgm:pt modelId="{EF5C9F51-3574-1E49-AAE3-F54CF98DD179}" type="pres">
      <dgm:prSet presAssocID="{55C6F451-B59D-488A-B636-5386A54242C2}" presName="tx1" presStyleLbl="revTx" presStyleIdx="2" presStyleCnt="4"/>
      <dgm:spPr/>
    </dgm:pt>
    <dgm:pt modelId="{0A7A827F-4169-E446-BC35-B049E02CDE48}" type="pres">
      <dgm:prSet presAssocID="{55C6F451-B59D-488A-B636-5386A54242C2}" presName="vert1" presStyleCnt="0"/>
      <dgm:spPr/>
    </dgm:pt>
    <dgm:pt modelId="{6766C5BB-371B-2D47-9909-63F10FD91B6A}" type="pres">
      <dgm:prSet presAssocID="{E435A121-3B3A-4382-A5FC-56A73632C2D5}" presName="thickLine" presStyleLbl="alignNode1" presStyleIdx="3" presStyleCnt="4"/>
      <dgm:spPr/>
    </dgm:pt>
    <dgm:pt modelId="{1E408508-7A98-C242-9842-08124C4B6561}" type="pres">
      <dgm:prSet presAssocID="{E435A121-3B3A-4382-A5FC-56A73632C2D5}" presName="horz1" presStyleCnt="0"/>
      <dgm:spPr/>
    </dgm:pt>
    <dgm:pt modelId="{28AC13B2-9BFE-7E4A-ABF1-6CE409953048}" type="pres">
      <dgm:prSet presAssocID="{E435A121-3B3A-4382-A5FC-56A73632C2D5}" presName="tx1" presStyleLbl="revTx" presStyleIdx="3" presStyleCnt="4"/>
      <dgm:spPr/>
    </dgm:pt>
    <dgm:pt modelId="{784E15C7-0934-774A-B877-4E0FCCF5FAE6}" type="pres">
      <dgm:prSet presAssocID="{E435A121-3B3A-4382-A5FC-56A73632C2D5}" presName="vert1" presStyleCnt="0"/>
      <dgm:spPr/>
    </dgm:pt>
  </dgm:ptLst>
  <dgm:cxnLst>
    <dgm:cxn modelId="{567F9F0F-DF17-47B3-B382-47C6E3BCDD21}" srcId="{14C131F6-45D3-4E74-AA7C-04C80BA4C99B}" destId="{55C6F451-B59D-488A-B636-5386A54242C2}" srcOrd="2" destOrd="0" parTransId="{0566544D-1553-499A-9D69-4F24CC5BDFC8}" sibTransId="{28850203-B60D-4722-9114-2AD3240F689A}"/>
    <dgm:cxn modelId="{E4978311-6D83-44BB-8103-64275908F2FA}" srcId="{14C131F6-45D3-4E74-AA7C-04C80BA4C99B}" destId="{DAFA38C0-F650-4825-BFFC-C15D92723EF4}" srcOrd="0" destOrd="0" parTransId="{7EBE9A0D-D2F6-4B09-8244-FE60BD28A91C}" sibTransId="{D9504C6A-9D3B-4EBD-B97F-90E797694B25}"/>
    <dgm:cxn modelId="{01BAF71B-1856-774B-AB95-6A6309443215}" type="presOf" srcId="{DAFA38C0-F650-4825-BFFC-C15D92723EF4}" destId="{CD620B51-C9B9-054E-95B2-D26781F9D074}" srcOrd="0" destOrd="0" presId="urn:microsoft.com/office/officeart/2008/layout/LinedList"/>
    <dgm:cxn modelId="{D5DFC91D-AF4E-3843-B246-EF5776B97F13}" type="presOf" srcId="{55C6F451-B59D-488A-B636-5386A54242C2}" destId="{EF5C9F51-3574-1E49-AAE3-F54CF98DD179}" srcOrd="0" destOrd="0" presId="urn:microsoft.com/office/officeart/2008/layout/LinedList"/>
    <dgm:cxn modelId="{F9715531-7D2F-F44A-A0F7-85ADBF75EB04}" type="presOf" srcId="{F4903BEC-00BB-474C-A015-71EEA640FC97}" destId="{FEA8C624-DF82-034F-AAEF-EDCFB593087A}" srcOrd="0" destOrd="0" presId="urn:microsoft.com/office/officeart/2008/layout/LinedList"/>
    <dgm:cxn modelId="{683D4F6D-1E5A-1648-9FD4-8B183FE3C70C}" type="presOf" srcId="{E435A121-3B3A-4382-A5FC-56A73632C2D5}" destId="{28AC13B2-9BFE-7E4A-ABF1-6CE409953048}" srcOrd="0" destOrd="0" presId="urn:microsoft.com/office/officeart/2008/layout/LinedList"/>
    <dgm:cxn modelId="{34BCC4A1-2716-C24B-8A14-B267775555D1}" type="presOf" srcId="{14C131F6-45D3-4E74-AA7C-04C80BA4C99B}" destId="{4683F2B6-7621-D44A-A5A0-2270549AD833}" srcOrd="0" destOrd="0" presId="urn:microsoft.com/office/officeart/2008/layout/LinedList"/>
    <dgm:cxn modelId="{88F519A6-927B-4BD0-87C2-03898716DE60}" srcId="{14C131F6-45D3-4E74-AA7C-04C80BA4C99B}" destId="{F4903BEC-00BB-474C-A015-71EEA640FC97}" srcOrd="1" destOrd="0" parTransId="{E75EB18C-34E2-43BA-BE81-FF5942E56B59}" sibTransId="{EBC86B5C-AD9B-4052-80A4-3EAE0749C45C}"/>
    <dgm:cxn modelId="{ED333BD9-2488-4EC7-A72C-666C09EA309E}" srcId="{14C131F6-45D3-4E74-AA7C-04C80BA4C99B}" destId="{E435A121-3B3A-4382-A5FC-56A73632C2D5}" srcOrd="3" destOrd="0" parTransId="{947C631C-4F7F-4E7B-9745-63F4A47B95B4}" sibTransId="{C006AF5F-AF9D-4D9D-AC81-0AF88088018F}"/>
    <dgm:cxn modelId="{F2F2CEA0-7AFE-A247-98D1-4E8618CF89AD}" type="presParOf" srcId="{4683F2B6-7621-D44A-A5A0-2270549AD833}" destId="{8DC32E4D-1561-E148-AC28-5CAEB39672E2}" srcOrd="0" destOrd="0" presId="urn:microsoft.com/office/officeart/2008/layout/LinedList"/>
    <dgm:cxn modelId="{5C9DED6C-38F7-0545-ABAF-FE3A8DE557EA}" type="presParOf" srcId="{4683F2B6-7621-D44A-A5A0-2270549AD833}" destId="{985B6EBE-BCE5-6946-9658-70D8C3F81E48}" srcOrd="1" destOrd="0" presId="urn:microsoft.com/office/officeart/2008/layout/LinedList"/>
    <dgm:cxn modelId="{25E25A52-9BA4-AD47-90BE-3406C91DFE1F}" type="presParOf" srcId="{985B6EBE-BCE5-6946-9658-70D8C3F81E48}" destId="{CD620B51-C9B9-054E-95B2-D26781F9D074}" srcOrd="0" destOrd="0" presId="urn:microsoft.com/office/officeart/2008/layout/LinedList"/>
    <dgm:cxn modelId="{B240CDE7-DEE4-C948-9D5E-75E8205D0D61}" type="presParOf" srcId="{985B6EBE-BCE5-6946-9658-70D8C3F81E48}" destId="{420C016B-8F83-BA4A-A246-971B05D91A84}" srcOrd="1" destOrd="0" presId="urn:microsoft.com/office/officeart/2008/layout/LinedList"/>
    <dgm:cxn modelId="{322F10F3-EB1F-974A-8A31-80E478A2A28F}" type="presParOf" srcId="{4683F2B6-7621-D44A-A5A0-2270549AD833}" destId="{59AA7483-9779-234B-8C32-B0D5639D7AAA}" srcOrd="2" destOrd="0" presId="urn:microsoft.com/office/officeart/2008/layout/LinedList"/>
    <dgm:cxn modelId="{8AE92CE1-4174-E74B-BCF9-A58486523344}" type="presParOf" srcId="{4683F2B6-7621-D44A-A5A0-2270549AD833}" destId="{D1ABFC4F-AED9-4747-BB63-081E4408F5CA}" srcOrd="3" destOrd="0" presId="urn:microsoft.com/office/officeart/2008/layout/LinedList"/>
    <dgm:cxn modelId="{60953AEE-0FA8-1545-85A4-63BE67E61690}" type="presParOf" srcId="{D1ABFC4F-AED9-4747-BB63-081E4408F5CA}" destId="{FEA8C624-DF82-034F-AAEF-EDCFB593087A}" srcOrd="0" destOrd="0" presId="urn:microsoft.com/office/officeart/2008/layout/LinedList"/>
    <dgm:cxn modelId="{B94CBEB5-296D-8340-8EA1-BDAE016354A9}" type="presParOf" srcId="{D1ABFC4F-AED9-4747-BB63-081E4408F5CA}" destId="{823D2AC2-0A3A-964A-9049-F66FFF31D4CE}" srcOrd="1" destOrd="0" presId="urn:microsoft.com/office/officeart/2008/layout/LinedList"/>
    <dgm:cxn modelId="{B177D867-C84B-D54F-BBE3-A92296F3DFCF}" type="presParOf" srcId="{4683F2B6-7621-D44A-A5A0-2270549AD833}" destId="{BECF99F9-4EB3-BF41-AFA9-649433B6835B}" srcOrd="4" destOrd="0" presId="urn:microsoft.com/office/officeart/2008/layout/LinedList"/>
    <dgm:cxn modelId="{7F632CE6-8E4F-8643-A07D-B0DE5DFAE8E9}" type="presParOf" srcId="{4683F2B6-7621-D44A-A5A0-2270549AD833}" destId="{26485FAA-1FE2-F84D-AE15-B07D8A370EF9}" srcOrd="5" destOrd="0" presId="urn:microsoft.com/office/officeart/2008/layout/LinedList"/>
    <dgm:cxn modelId="{3B22F731-0783-204D-AAD4-92B05A3BE161}" type="presParOf" srcId="{26485FAA-1FE2-F84D-AE15-B07D8A370EF9}" destId="{EF5C9F51-3574-1E49-AAE3-F54CF98DD179}" srcOrd="0" destOrd="0" presId="urn:microsoft.com/office/officeart/2008/layout/LinedList"/>
    <dgm:cxn modelId="{09097348-C30F-6348-B1BF-5E118E9DFFDD}" type="presParOf" srcId="{26485FAA-1FE2-F84D-AE15-B07D8A370EF9}" destId="{0A7A827F-4169-E446-BC35-B049E02CDE48}" srcOrd="1" destOrd="0" presId="urn:microsoft.com/office/officeart/2008/layout/LinedList"/>
    <dgm:cxn modelId="{E39C43DD-6888-0C4D-81DC-6FE7E1325015}" type="presParOf" srcId="{4683F2B6-7621-D44A-A5A0-2270549AD833}" destId="{6766C5BB-371B-2D47-9909-63F10FD91B6A}" srcOrd="6" destOrd="0" presId="urn:microsoft.com/office/officeart/2008/layout/LinedList"/>
    <dgm:cxn modelId="{C06BCAA5-CA73-064C-BCBC-5CC9EFCB87AF}" type="presParOf" srcId="{4683F2B6-7621-D44A-A5A0-2270549AD833}" destId="{1E408508-7A98-C242-9842-08124C4B6561}" srcOrd="7" destOrd="0" presId="urn:microsoft.com/office/officeart/2008/layout/LinedList"/>
    <dgm:cxn modelId="{1EFB8332-202A-854D-967A-63626D50A656}" type="presParOf" srcId="{1E408508-7A98-C242-9842-08124C4B6561}" destId="{28AC13B2-9BFE-7E4A-ABF1-6CE409953048}" srcOrd="0" destOrd="0" presId="urn:microsoft.com/office/officeart/2008/layout/LinedList"/>
    <dgm:cxn modelId="{BE8E6248-6591-504A-8372-CB29AC0B13E7}" type="presParOf" srcId="{1E408508-7A98-C242-9842-08124C4B6561}" destId="{784E15C7-0934-774A-B877-4E0FCCF5FA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6AC910-361C-478E-8681-2C793E7AB5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1CF20D4-F093-4844-B3F2-C09643BE445A}">
      <dgm:prSet/>
      <dgm:spPr/>
      <dgm:t>
        <a:bodyPr/>
        <a:lstStyle/>
        <a:p>
          <a:pPr>
            <a:defRPr cap="all"/>
          </a:pPr>
          <a:r>
            <a:rPr lang="en-US" dirty="0"/>
            <a:t>- Interpretation inconsistencies increase risk</a:t>
          </a:r>
        </a:p>
      </dgm:t>
    </dgm:pt>
    <dgm:pt modelId="{54EDFC38-B5AD-4752-B5BC-6496337DDE9E}" type="parTrans" cxnId="{86E61CEB-A03E-481B-AC3C-27D85DDB20DA}">
      <dgm:prSet/>
      <dgm:spPr/>
      <dgm:t>
        <a:bodyPr/>
        <a:lstStyle/>
        <a:p>
          <a:endParaRPr lang="en-US"/>
        </a:p>
      </dgm:t>
    </dgm:pt>
    <dgm:pt modelId="{C889949D-D8DF-4E47-9B3F-5D3CE333079E}" type="sibTrans" cxnId="{86E61CEB-A03E-481B-AC3C-27D85DDB20DA}">
      <dgm:prSet/>
      <dgm:spPr/>
      <dgm:t>
        <a:bodyPr/>
        <a:lstStyle/>
        <a:p>
          <a:endParaRPr lang="en-US"/>
        </a:p>
      </dgm:t>
    </dgm:pt>
    <dgm:pt modelId="{A83C6258-0FCD-4D49-990F-52902EC5E443}">
      <dgm:prSet/>
      <dgm:spPr/>
      <dgm:t>
        <a:bodyPr/>
        <a:lstStyle/>
        <a:p>
          <a:pPr>
            <a:defRPr cap="all"/>
          </a:pPr>
          <a:r>
            <a:rPr lang="en-US" dirty="0"/>
            <a:t>- Appeals delay operational decisions</a:t>
          </a:r>
        </a:p>
      </dgm:t>
    </dgm:pt>
    <dgm:pt modelId="{1B2571E3-C47F-4C0E-977A-99A640340E2D}" type="parTrans" cxnId="{BA2B2F96-1657-4928-9373-FCDBB9155D13}">
      <dgm:prSet/>
      <dgm:spPr/>
      <dgm:t>
        <a:bodyPr/>
        <a:lstStyle/>
        <a:p>
          <a:endParaRPr lang="en-US"/>
        </a:p>
      </dgm:t>
    </dgm:pt>
    <dgm:pt modelId="{9D5A7E49-4666-4BDF-A07F-624237B47D4F}" type="sibTrans" cxnId="{BA2B2F96-1657-4928-9373-FCDBB9155D13}">
      <dgm:prSet/>
      <dgm:spPr/>
      <dgm:t>
        <a:bodyPr/>
        <a:lstStyle/>
        <a:p>
          <a:endParaRPr lang="en-US"/>
        </a:p>
      </dgm:t>
    </dgm:pt>
    <dgm:pt modelId="{22476FE6-4974-4E31-B29A-3CE76617E224}">
      <dgm:prSet/>
      <dgm:spPr/>
      <dgm:t>
        <a:bodyPr/>
        <a:lstStyle/>
        <a:p>
          <a:pPr>
            <a:defRPr cap="all"/>
          </a:pPr>
          <a:r>
            <a:rPr lang="en-US" dirty="0"/>
            <a:t>- Crew readiness is a full-time job</a:t>
          </a:r>
        </a:p>
      </dgm:t>
    </dgm:pt>
    <dgm:pt modelId="{57471D36-CA2C-48F1-9FAF-5CDC9F31D54C}" type="parTrans" cxnId="{DABF9620-72FF-46D6-A34F-5BACE1660C9E}">
      <dgm:prSet/>
      <dgm:spPr/>
      <dgm:t>
        <a:bodyPr/>
        <a:lstStyle/>
        <a:p>
          <a:endParaRPr lang="en-US"/>
        </a:p>
      </dgm:t>
    </dgm:pt>
    <dgm:pt modelId="{CD3FFAE5-F112-4A02-BA9F-7AF69815EAF0}" type="sibTrans" cxnId="{DABF9620-72FF-46D6-A34F-5BACE1660C9E}">
      <dgm:prSet/>
      <dgm:spPr/>
      <dgm:t>
        <a:bodyPr/>
        <a:lstStyle/>
        <a:p>
          <a:endParaRPr lang="en-US"/>
        </a:p>
      </dgm:t>
    </dgm:pt>
    <dgm:pt modelId="{EF5FC8B0-8AC5-49D0-A950-648F988F439F}">
      <dgm:prSet/>
      <dgm:spPr/>
      <dgm:t>
        <a:bodyPr/>
        <a:lstStyle/>
        <a:p>
          <a:pPr>
            <a:defRPr cap="all"/>
          </a:pPr>
          <a:r>
            <a:rPr lang="en-US" dirty="0"/>
            <a:t>- Proactive planning protects the COI &amp; TSMS</a:t>
          </a:r>
        </a:p>
      </dgm:t>
    </dgm:pt>
    <dgm:pt modelId="{96B720AF-2988-4B88-B5CC-26F1B40569AF}" type="parTrans" cxnId="{EC8D5CC5-3936-402E-9873-63DFC160FF2B}">
      <dgm:prSet/>
      <dgm:spPr/>
      <dgm:t>
        <a:bodyPr/>
        <a:lstStyle/>
        <a:p>
          <a:endParaRPr lang="en-US"/>
        </a:p>
      </dgm:t>
    </dgm:pt>
    <dgm:pt modelId="{8413610E-1F6F-454C-AE88-6D97D8069A25}" type="sibTrans" cxnId="{EC8D5CC5-3936-402E-9873-63DFC160FF2B}">
      <dgm:prSet/>
      <dgm:spPr/>
      <dgm:t>
        <a:bodyPr/>
        <a:lstStyle/>
        <a:p>
          <a:endParaRPr lang="en-US"/>
        </a:p>
      </dgm:t>
    </dgm:pt>
    <dgm:pt modelId="{C27F0B64-638A-4D38-B0DD-E5FC8EF3AC8A}" type="pres">
      <dgm:prSet presAssocID="{0B6AC910-361C-478E-8681-2C793E7AB591}" presName="root" presStyleCnt="0">
        <dgm:presLayoutVars>
          <dgm:dir/>
          <dgm:resizeHandles val="exact"/>
        </dgm:presLayoutVars>
      </dgm:prSet>
      <dgm:spPr/>
    </dgm:pt>
    <dgm:pt modelId="{1EF8CEAF-9080-4209-8E50-1BBC2F6CB916}" type="pres">
      <dgm:prSet presAssocID="{71CF20D4-F093-4844-B3F2-C09643BE445A}" presName="compNode" presStyleCnt="0"/>
      <dgm:spPr/>
    </dgm:pt>
    <dgm:pt modelId="{66071D7A-876B-4F86-8DBC-5CA271A4931C}" type="pres">
      <dgm:prSet presAssocID="{71CF20D4-F093-4844-B3F2-C09643BE445A}" presName="iconBgRect" presStyleLbl="bgShp" presStyleIdx="0" presStyleCnt="4"/>
      <dgm:spPr/>
    </dgm:pt>
    <dgm:pt modelId="{919C0E55-0790-4035-9D62-F865B21C4691}" type="pres">
      <dgm:prSet presAssocID="{71CF20D4-F093-4844-B3F2-C09643BE445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0A296AE-B116-4754-A408-DA84E7075C3B}" type="pres">
      <dgm:prSet presAssocID="{71CF20D4-F093-4844-B3F2-C09643BE445A}" presName="spaceRect" presStyleCnt="0"/>
      <dgm:spPr/>
    </dgm:pt>
    <dgm:pt modelId="{F3217B8A-BDAF-4ACF-96ED-9456544278DE}" type="pres">
      <dgm:prSet presAssocID="{71CF20D4-F093-4844-B3F2-C09643BE445A}" presName="textRect" presStyleLbl="revTx" presStyleIdx="0" presStyleCnt="4">
        <dgm:presLayoutVars>
          <dgm:chMax val="1"/>
          <dgm:chPref val="1"/>
        </dgm:presLayoutVars>
      </dgm:prSet>
      <dgm:spPr/>
    </dgm:pt>
    <dgm:pt modelId="{B9AC4894-5EF2-41C7-8777-042EE9F4267A}" type="pres">
      <dgm:prSet presAssocID="{C889949D-D8DF-4E47-9B3F-5D3CE333079E}" presName="sibTrans" presStyleCnt="0"/>
      <dgm:spPr/>
    </dgm:pt>
    <dgm:pt modelId="{8463898E-ABF5-444A-8AB7-5CD5929BA6E5}" type="pres">
      <dgm:prSet presAssocID="{A83C6258-0FCD-4D49-990F-52902EC5E443}" presName="compNode" presStyleCnt="0"/>
      <dgm:spPr/>
    </dgm:pt>
    <dgm:pt modelId="{472D460F-BBBC-4131-B64A-4F5DE3DDB9F4}" type="pres">
      <dgm:prSet presAssocID="{A83C6258-0FCD-4D49-990F-52902EC5E443}" presName="iconBgRect" presStyleLbl="bgShp" presStyleIdx="1" presStyleCnt="4"/>
      <dgm:spPr/>
    </dgm:pt>
    <dgm:pt modelId="{AC676F2F-FB1A-4EF2-A577-AD9EA0915CD3}" type="pres">
      <dgm:prSet presAssocID="{A83C6258-0FCD-4D49-990F-52902EC5E4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0BBC2EE-8CCB-4B5E-80BA-8943A6FCC289}" type="pres">
      <dgm:prSet presAssocID="{A83C6258-0FCD-4D49-990F-52902EC5E443}" presName="spaceRect" presStyleCnt="0"/>
      <dgm:spPr/>
    </dgm:pt>
    <dgm:pt modelId="{E24302A6-9EAB-41BE-9411-C526B786507F}" type="pres">
      <dgm:prSet presAssocID="{A83C6258-0FCD-4D49-990F-52902EC5E443}" presName="textRect" presStyleLbl="revTx" presStyleIdx="1" presStyleCnt="4">
        <dgm:presLayoutVars>
          <dgm:chMax val="1"/>
          <dgm:chPref val="1"/>
        </dgm:presLayoutVars>
      </dgm:prSet>
      <dgm:spPr/>
    </dgm:pt>
    <dgm:pt modelId="{7D43B7B0-3A83-482D-8218-CC5142B0A2AA}" type="pres">
      <dgm:prSet presAssocID="{9D5A7E49-4666-4BDF-A07F-624237B47D4F}" presName="sibTrans" presStyleCnt="0"/>
      <dgm:spPr/>
    </dgm:pt>
    <dgm:pt modelId="{C79B5F6B-BDF1-435A-B3EC-F89442C31821}" type="pres">
      <dgm:prSet presAssocID="{22476FE6-4974-4E31-B29A-3CE76617E224}" presName="compNode" presStyleCnt="0"/>
      <dgm:spPr/>
    </dgm:pt>
    <dgm:pt modelId="{81648682-4F92-4F52-AA22-D1FEDC6DC24D}" type="pres">
      <dgm:prSet presAssocID="{22476FE6-4974-4E31-B29A-3CE76617E224}" presName="iconBgRect" presStyleLbl="bgShp" presStyleIdx="2" presStyleCnt="4"/>
      <dgm:spPr/>
    </dgm:pt>
    <dgm:pt modelId="{59811145-371E-4837-93ED-1FE7A7F75428}" type="pres">
      <dgm:prSet presAssocID="{22476FE6-4974-4E31-B29A-3CE76617E2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B3732C99-2903-4CCA-8026-7A037F75F933}" type="pres">
      <dgm:prSet presAssocID="{22476FE6-4974-4E31-B29A-3CE76617E224}" presName="spaceRect" presStyleCnt="0"/>
      <dgm:spPr/>
    </dgm:pt>
    <dgm:pt modelId="{3B4A76CA-E81C-49BE-AB67-D0FF0761245F}" type="pres">
      <dgm:prSet presAssocID="{22476FE6-4974-4E31-B29A-3CE76617E224}" presName="textRect" presStyleLbl="revTx" presStyleIdx="2" presStyleCnt="4">
        <dgm:presLayoutVars>
          <dgm:chMax val="1"/>
          <dgm:chPref val="1"/>
        </dgm:presLayoutVars>
      </dgm:prSet>
      <dgm:spPr/>
    </dgm:pt>
    <dgm:pt modelId="{9BC7807D-5E99-458A-871D-D7697549D4A1}" type="pres">
      <dgm:prSet presAssocID="{CD3FFAE5-F112-4A02-BA9F-7AF69815EAF0}" presName="sibTrans" presStyleCnt="0"/>
      <dgm:spPr/>
    </dgm:pt>
    <dgm:pt modelId="{B6B0FC80-74AE-4E34-A457-44952F424B43}" type="pres">
      <dgm:prSet presAssocID="{EF5FC8B0-8AC5-49D0-A950-648F988F439F}" presName="compNode" presStyleCnt="0"/>
      <dgm:spPr/>
    </dgm:pt>
    <dgm:pt modelId="{06EB29E0-7B10-4E02-B898-D9963F784BE0}" type="pres">
      <dgm:prSet presAssocID="{EF5FC8B0-8AC5-49D0-A950-648F988F439F}" presName="iconBgRect" presStyleLbl="bgShp" presStyleIdx="3" presStyleCnt="4"/>
      <dgm:spPr/>
    </dgm:pt>
    <dgm:pt modelId="{E0D60C50-5215-4701-8396-88087D7F5013}" type="pres">
      <dgm:prSet presAssocID="{EF5FC8B0-8AC5-49D0-A950-648F988F43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578E3E8D-663D-4756-BE78-2B56B8702BCE}" type="pres">
      <dgm:prSet presAssocID="{EF5FC8B0-8AC5-49D0-A950-648F988F439F}" presName="spaceRect" presStyleCnt="0"/>
      <dgm:spPr/>
    </dgm:pt>
    <dgm:pt modelId="{B27D801B-FCCC-455D-8062-3BE29D341DDE}" type="pres">
      <dgm:prSet presAssocID="{EF5FC8B0-8AC5-49D0-A950-648F988F439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98D3019-4533-4C7E-8A80-F6DB3615FFC9}" type="presOf" srcId="{0B6AC910-361C-478E-8681-2C793E7AB591}" destId="{C27F0B64-638A-4D38-B0DD-E5FC8EF3AC8A}" srcOrd="0" destOrd="0" presId="urn:microsoft.com/office/officeart/2018/5/layout/IconCircleLabelList"/>
    <dgm:cxn modelId="{DABF9620-72FF-46D6-A34F-5BACE1660C9E}" srcId="{0B6AC910-361C-478E-8681-2C793E7AB591}" destId="{22476FE6-4974-4E31-B29A-3CE76617E224}" srcOrd="2" destOrd="0" parTransId="{57471D36-CA2C-48F1-9FAF-5CDC9F31D54C}" sibTransId="{CD3FFAE5-F112-4A02-BA9F-7AF69815EAF0}"/>
    <dgm:cxn modelId="{84596625-1B07-46B4-91B0-6FA75F892AD9}" type="presOf" srcId="{22476FE6-4974-4E31-B29A-3CE76617E224}" destId="{3B4A76CA-E81C-49BE-AB67-D0FF0761245F}" srcOrd="0" destOrd="0" presId="urn:microsoft.com/office/officeart/2018/5/layout/IconCircleLabelList"/>
    <dgm:cxn modelId="{BA2B2F96-1657-4928-9373-FCDBB9155D13}" srcId="{0B6AC910-361C-478E-8681-2C793E7AB591}" destId="{A83C6258-0FCD-4D49-990F-52902EC5E443}" srcOrd="1" destOrd="0" parTransId="{1B2571E3-C47F-4C0E-977A-99A640340E2D}" sibTransId="{9D5A7E49-4666-4BDF-A07F-624237B47D4F}"/>
    <dgm:cxn modelId="{745F9EA1-B170-4360-96DD-C480B70D6530}" type="presOf" srcId="{A83C6258-0FCD-4D49-990F-52902EC5E443}" destId="{E24302A6-9EAB-41BE-9411-C526B786507F}" srcOrd="0" destOrd="0" presId="urn:microsoft.com/office/officeart/2018/5/layout/IconCircleLabelList"/>
    <dgm:cxn modelId="{FDB0E1C2-95B1-4B45-B4AF-F0879141DBE1}" type="presOf" srcId="{71CF20D4-F093-4844-B3F2-C09643BE445A}" destId="{F3217B8A-BDAF-4ACF-96ED-9456544278DE}" srcOrd="0" destOrd="0" presId="urn:microsoft.com/office/officeart/2018/5/layout/IconCircleLabelList"/>
    <dgm:cxn modelId="{EC8D5CC5-3936-402E-9873-63DFC160FF2B}" srcId="{0B6AC910-361C-478E-8681-2C793E7AB591}" destId="{EF5FC8B0-8AC5-49D0-A950-648F988F439F}" srcOrd="3" destOrd="0" parTransId="{96B720AF-2988-4B88-B5CC-26F1B40569AF}" sibTransId="{8413610E-1F6F-454C-AE88-6D97D8069A25}"/>
    <dgm:cxn modelId="{86E61CEB-A03E-481B-AC3C-27D85DDB20DA}" srcId="{0B6AC910-361C-478E-8681-2C793E7AB591}" destId="{71CF20D4-F093-4844-B3F2-C09643BE445A}" srcOrd="0" destOrd="0" parTransId="{54EDFC38-B5AD-4752-B5BC-6496337DDE9E}" sibTransId="{C889949D-D8DF-4E47-9B3F-5D3CE333079E}"/>
    <dgm:cxn modelId="{05A7B1F2-4F98-436B-9407-DE731F59E649}" type="presOf" srcId="{EF5FC8B0-8AC5-49D0-A950-648F988F439F}" destId="{B27D801B-FCCC-455D-8062-3BE29D341DDE}" srcOrd="0" destOrd="0" presId="urn:microsoft.com/office/officeart/2018/5/layout/IconCircleLabelList"/>
    <dgm:cxn modelId="{CC4E5AC1-2195-4BAA-9E15-DFF4FEF2B692}" type="presParOf" srcId="{C27F0B64-638A-4D38-B0DD-E5FC8EF3AC8A}" destId="{1EF8CEAF-9080-4209-8E50-1BBC2F6CB916}" srcOrd="0" destOrd="0" presId="urn:microsoft.com/office/officeart/2018/5/layout/IconCircleLabelList"/>
    <dgm:cxn modelId="{FF05DCCA-48F6-4FA8-BB91-91371977EDAF}" type="presParOf" srcId="{1EF8CEAF-9080-4209-8E50-1BBC2F6CB916}" destId="{66071D7A-876B-4F86-8DBC-5CA271A4931C}" srcOrd="0" destOrd="0" presId="urn:microsoft.com/office/officeart/2018/5/layout/IconCircleLabelList"/>
    <dgm:cxn modelId="{DCE6FC20-5ABF-429F-A822-FDF30C230F41}" type="presParOf" srcId="{1EF8CEAF-9080-4209-8E50-1BBC2F6CB916}" destId="{919C0E55-0790-4035-9D62-F865B21C4691}" srcOrd="1" destOrd="0" presId="urn:microsoft.com/office/officeart/2018/5/layout/IconCircleLabelList"/>
    <dgm:cxn modelId="{C689119E-1584-4562-A14B-80DB668C939D}" type="presParOf" srcId="{1EF8CEAF-9080-4209-8E50-1BBC2F6CB916}" destId="{70A296AE-B116-4754-A408-DA84E7075C3B}" srcOrd="2" destOrd="0" presId="urn:microsoft.com/office/officeart/2018/5/layout/IconCircleLabelList"/>
    <dgm:cxn modelId="{FB668862-21A9-4BB7-AC3B-9A310B990554}" type="presParOf" srcId="{1EF8CEAF-9080-4209-8E50-1BBC2F6CB916}" destId="{F3217B8A-BDAF-4ACF-96ED-9456544278DE}" srcOrd="3" destOrd="0" presId="urn:microsoft.com/office/officeart/2018/5/layout/IconCircleLabelList"/>
    <dgm:cxn modelId="{93D3A322-F1E7-47C2-8D0C-38E29DE86CB6}" type="presParOf" srcId="{C27F0B64-638A-4D38-B0DD-E5FC8EF3AC8A}" destId="{B9AC4894-5EF2-41C7-8777-042EE9F4267A}" srcOrd="1" destOrd="0" presId="urn:microsoft.com/office/officeart/2018/5/layout/IconCircleLabelList"/>
    <dgm:cxn modelId="{17C1A4D5-742F-44D5-A3B9-170C74F88BE8}" type="presParOf" srcId="{C27F0B64-638A-4D38-B0DD-E5FC8EF3AC8A}" destId="{8463898E-ABF5-444A-8AB7-5CD5929BA6E5}" srcOrd="2" destOrd="0" presId="urn:microsoft.com/office/officeart/2018/5/layout/IconCircleLabelList"/>
    <dgm:cxn modelId="{B79AA450-AE3C-4941-9D2D-3775EECB6EB6}" type="presParOf" srcId="{8463898E-ABF5-444A-8AB7-5CD5929BA6E5}" destId="{472D460F-BBBC-4131-B64A-4F5DE3DDB9F4}" srcOrd="0" destOrd="0" presId="urn:microsoft.com/office/officeart/2018/5/layout/IconCircleLabelList"/>
    <dgm:cxn modelId="{1C0ECF71-C587-460D-83E4-02DF09619EEC}" type="presParOf" srcId="{8463898E-ABF5-444A-8AB7-5CD5929BA6E5}" destId="{AC676F2F-FB1A-4EF2-A577-AD9EA0915CD3}" srcOrd="1" destOrd="0" presId="urn:microsoft.com/office/officeart/2018/5/layout/IconCircleLabelList"/>
    <dgm:cxn modelId="{9238DF97-CD82-4913-BC86-ED4DC137F133}" type="presParOf" srcId="{8463898E-ABF5-444A-8AB7-5CD5929BA6E5}" destId="{70BBC2EE-8CCB-4B5E-80BA-8943A6FCC289}" srcOrd="2" destOrd="0" presId="urn:microsoft.com/office/officeart/2018/5/layout/IconCircleLabelList"/>
    <dgm:cxn modelId="{88CD99B0-3B31-4AD7-883A-B6F7DDA4E6B9}" type="presParOf" srcId="{8463898E-ABF5-444A-8AB7-5CD5929BA6E5}" destId="{E24302A6-9EAB-41BE-9411-C526B786507F}" srcOrd="3" destOrd="0" presId="urn:microsoft.com/office/officeart/2018/5/layout/IconCircleLabelList"/>
    <dgm:cxn modelId="{BF538779-BAF3-4A00-B70A-522240D500BB}" type="presParOf" srcId="{C27F0B64-638A-4D38-B0DD-E5FC8EF3AC8A}" destId="{7D43B7B0-3A83-482D-8218-CC5142B0A2AA}" srcOrd="3" destOrd="0" presId="urn:microsoft.com/office/officeart/2018/5/layout/IconCircleLabelList"/>
    <dgm:cxn modelId="{7D6FF981-E260-45B6-AE38-563190261F6C}" type="presParOf" srcId="{C27F0B64-638A-4D38-B0DD-E5FC8EF3AC8A}" destId="{C79B5F6B-BDF1-435A-B3EC-F89442C31821}" srcOrd="4" destOrd="0" presId="urn:microsoft.com/office/officeart/2018/5/layout/IconCircleLabelList"/>
    <dgm:cxn modelId="{559F312D-0CFC-438B-8A0B-EADFB10565A7}" type="presParOf" srcId="{C79B5F6B-BDF1-435A-B3EC-F89442C31821}" destId="{81648682-4F92-4F52-AA22-D1FEDC6DC24D}" srcOrd="0" destOrd="0" presId="urn:microsoft.com/office/officeart/2018/5/layout/IconCircleLabelList"/>
    <dgm:cxn modelId="{5A19CE37-2E7F-4681-9E42-332590842B2C}" type="presParOf" srcId="{C79B5F6B-BDF1-435A-B3EC-F89442C31821}" destId="{59811145-371E-4837-93ED-1FE7A7F75428}" srcOrd="1" destOrd="0" presId="urn:microsoft.com/office/officeart/2018/5/layout/IconCircleLabelList"/>
    <dgm:cxn modelId="{973CA6B7-82BD-4B9E-AB2B-C8CBA54F4655}" type="presParOf" srcId="{C79B5F6B-BDF1-435A-B3EC-F89442C31821}" destId="{B3732C99-2903-4CCA-8026-7A037F75F933}" srcOrd="2" destOrd="0" presId="urn:microsoft.com/office/officeart/2018/5/layout/IconCircleLabelList"/>
    <dgm:cxn modelId="{45CA1AC9-4173-4D8E-A6D7-25BC9F8A8B5A}" type="presParOf" srcId="{C79B5F6B-BDF1-435A-B3EC-F89442C31821}" destId="{3B4A76CA-E81C-49BE-AB67-D0FF0761245F}" srcOrd="3" destOrd="0" presId="urn:microsoft.com/office/officeart/2018/5/layout/IconCircleLabelList"/>
    <dgm:cxn modelId="{19EC4A5A-FA98-4E5A-9410-662B20416096}" type="presParOf" srcId="{C27F0B64-638A-4D38-B0DD-E5FC8EF3AC8A}" destId="{9BC7807D-5E99-458A-871D-D7697549D4A1}" srcOrd="5" destOrd="0" presId="urn:microsoft.com/office/officeart/2018/5/layout/IconCircleLabelList"/>
    <dgm:cxn modelId="{3EC8A22A-89BC-4F8F-93E8-0C05E92E6498}" type="presParOf" srcId="{C27F0B64-638A-4D38-B0DD-E5FC8EF3AC8A}" destId="{B6B0FC80-74AE-4E34-A457-44952F424B43}" srcOrd="6" destOrd="0" presId="urn:microsoft.com/office/officeart/2018/5/layout/IconCircleLabelList"/>
    <dgm:cxn modelId="{CAC07CB2-240F-4244-AC6A-613BD1504C10}" type="presParOf" srcId="{B6B0FC80-74AE-4E34-A457-44952F424B43}" destId="{06EB29E0-7B10-4E02-B898-D9963F784BE0}" srcOrd="0" destOrd="0" presId="urn:microsoft.com/office/officeart/2018/5/layout/IconCircleLabelList"/>
    <dgm:cxn modelId="{30BBCCA2-5B17-4359-8B17-BE66C916464C}" type="presParOf" srcId="{B6B0FC80-74AE-4E34-A457-44952F424B43}" destId="{E0D60C50-5215-4701-8396-88087D7F5013}" srcOrd="1" destOrd="0" presId="urn:microsoft.com/office/officeart/2018/5/layout/IconCircleLabelList"/>
    <dgm:cxn modelId="{870C2F5D-1823-4BAA-8C84-F5EC8C8005F3}" type="presParOf" srcId="{B6B0FC80-74AE-4E34-A457-44952F424B43}" destId="{578E3E8D-663D-4756-BE78-2B56B8702BCE}" srcOrd="2" destOrd="0" presId="urn:microsoft.com/office/officeart/2018/5/layout/IconCircleLabelList"/>
    <dgm:cxn modelId="{3F8C02FD-05FE-4567-90C8-5525C73CD358}" type="presParOf" srcId="{B6B0FC80-74AE-4E34-A457-44952F424B43}" destId="{B27D801B-FCCC-455D-8062-3BE29D341D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E0BA8-3593-4791-AE23-D28C1DC45AF7}">
      <dsp:nvSpPr>
        <dsp:cNvPr id="0" name=""/>
        <dsp:cNvSpPr/>
      </dsp:nvSpPr>
      <dsp:spPr>
        <a:xfrm>
          <a:off x="0" y="1591"/>
          <a:ext cx="6713316" cy="4095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968E6-6902-461B-A50A-534D1795C89D}">
      <dsp:nvSpPr>
        <dsp:cNvPr id="0" name=""/>
        <dsp:cNvSpPr/>
      </dsp:nvSpPr>
      <dsp:spPr>
        <a:xfrm>
          <a:off x="123895" y="93745"/>
          <a:ext cx="225264" cy="2252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628A6-C64A-4790-8BC7-C7DBA09763E5}">
      <dsp:nvSpPr>
        <dsp:cNvPr id="0" name=""/>
        <dsp:cNvSpPr/>
      </dsp:nvSpPr>
      <dsp:spPr>
        <a:xfrm>
          <a:off x="473055" y="1591"/>
          <a:ext cx="6092430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Regulatory Interpretation</a:t>
          </a:r>
          <a:endParaRPr lang="en-US" sz="3200" kern="1200" dirty="0"/>
        </a:p>
      </dsp:txBody>
      <dsp:txXfrm>
        <a:off x="473055" y="1591"/>
        <a:ext cx="6092430" cy="678353"/>
      </dsp:txXfrm>
    </dsp:sp>
    <dsp:sp modelId="{99EDC315-C882-4FB3-8874-7A1D8D4C4C54}">
      <dsp:nvSpPr>
        <dsp:cNvPr id="0" name=""/>
        <dsp:cNvSpPr/>
      </dsp:nvSpPr>
      <dsp:spPr>
        <a:xfrm>
          <a:off x="0" y="849534"/>
          <a:ext cx="6713316" cy="4095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05B6F-42FB-458C-904E-739E319D0DD9}">
      <dsp:nvSpPr>
        <dsp:cNvPr id="0" name=""/>
        <dsp:cNvSpPr/>
      </dsp:nvSpPr>
      <dsp:spPr>
        <a:xfrm>
          <a:off x="123895" y="941688"/>
          <a:ext cx="225264" cy="2252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0265D-3959-4846-9166-4812B7E8A8B6}">
      <dsp:nvSpPr>
        <dsp:cNvPr id="0" name=""/>
        <dsp:cNvSpPr/>
      </dsp:nvSpPr>
      <dsp:spPr>
        <a:xfrm>
          <a:off x="473055" y="849534"/>
          <a:ext cx="6092430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The Appeals Process</a:t>
          </a:r>
          <a:endParaRPr lang="en-US" sz="3200" kern="1200" dirty="0"/>
        </a:p>
      </dsp:txBody>
      <dsp:txXfrm>
        <a:off x="473055" y="849534"/>
        <a:ext cx="6092430" cy="678353"/>
      </dsp:txXfrm>
    </dsp:sp>
    <dsp:sp modelId="{70050A79-033E-4951-8840-2588DCFF3A5E}">
      <dsp:nvSpPr>
        <dsp:cNvPr id="0" name=""/>
        <dsp:cNvSpPr/>
      </dsp:nvSpPr>
      <dsp:spPr>
        <a:xfrm>
          <a:off x="0" y="1697476"/>
          <a:ext cx="6713316" cy="4095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5A471-E850-406A-B95A-2EBADB42AE28}">
      <dsp:nvSpPr>
        <dsp:cNvPr id="0" name=""/>
        <dsp:cNvSpPr/>
      </dsp:nvSpPr>
      <dsp:spPr>
        <a:xfrm>
          <a:off x="123895" y="1789630"/>
          <a:ext cx="225264" cy="2252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FE9B7-46CC-4342-B9ED-82F65248E680}">
      <dsp:nvSpPr>
        <dsp:cNvPr id="0" name=""/>
        <dsp:cNvSpPr/>
      </dsp:nvSpPr>
      <dsp:spPr>
        <a:xfrm>
          <a:off x="473055" y="1697476"/>
          <a:ext cx="6092430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Audit Logistics &amp; Crew Oversight</a:t>
          </a:r>
          <a:endParaRPr lang="en-US" sz="3200" kern="1200" dirty="0"/>
        </a:p>
      </dsp:txBody>
      <dsp:txXfrm>
        <a:off x="473055" y="1697476"/>
        <a:ext cx="6092430" cy="678353"/>
      </dsp:txXfrm>
    </dsp:sp>
    <dsp:sp modelId="{27683F5A-81D2-4A0E-89EA-A3717C3EC617}">
      <dsp:nvSpPr>
        <dsp:cNvPr id="0" name=""/>
        <dsp:cNvSpPr/>
      </dsp:nvSpPr>
      <dsp:spPr>
        <a:xfrm>
          <a:off x="0" y="2545419"/>
          <a:ext cx="6713316" cy="4095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5A58C-3780-4020-9A6D-0F4C2A9B3E60}">
      <dsp:nvSpPr>
        <dsp:cNvPr id="0" name=""/>
        <dsp:cNvSpPr/>
      </dsp:nvSpPr>
      <dsp:spPr>
        <a:xfrm>
          <a:off x="123895" y="2637572"/>
          <a:ext cx="225264" cy="2252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E18D-69A7-4366-9A16-A295AE68F16F}">
      <dsp:nvSpPr>
        <dsp:cNvPr id="0" name=""/>
        <dsp:cNvSpPr/>
      </dsp:nvSpPr>
      <dsp:spPr>
        <a:xfrm>
          <a:off x="473055" y="2545419"/>
          <a:ext cx="6092430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TSMS Protections &amp; Extensions</a:t>
          </a:r>
          <a:endParaRPr lang="en-US" sz="3200" kern="1200" dirty="0"/>
        </a:p>
      </dsp:txBody>
      <dsp:txXfrm>
        <a:off x="473055" y="2545419"/>
        <a:ext cx="6092430" cy="678353"/>
      </dsp:txXfrm>
    </dsp:sp>
    <dsp:sp modelId="{D4B6EB7D-666C-41C9-A988-1642D9FB1A12}">
      <dsp:nvSpPr>
        <dsp:cNvPr id="0" name=""/>
        <dsp:cNvSpPr/>
      </dsp:nvSpPr>
      <dsp:spPr>
        <a:xfrm>
          <a:off x="0" y="3393361"/>
          <a:ext cx="6713316" cy="4095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8218F-3733-4A4D-A37F-53321BC12F13}">
      <dsp:nvSpPr>
        <dsp:cNvPr id="0" name=""/>
        <dsp:cNvSpPr/>
      </dsp:nvSpPr>
      <dsp:spPr>
        <a:xfrm>
          <a:off x="123895" y="3485515"/>
          <a:ext cx="225264" cy="2252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BF56A-9DE2-4D0F-8B5D-537D0A05E01A}">
      <dsp:nvSpPr>
        <dsp:cNvPr id="0" name=""/>
        <dsp:cNvSpPr/>
      </dsp:nvSpPr>
      <dsp:spPr>
        <a:xfrm>
          <a:off x="473055" y="3393361"/>
          <a:ext cx="6092430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Group Reflections &amp; Key Takeaways</a:t>
          </a:r>
          <a:endParaRPr lang="en-US" sz="3200" kern="1200" dirty="0"/>
        </a:p>
      </dsp:txBody>
      <dsp:txXfrm>
        <a:off x="473055" y="3393361"/>
        <a:ext cx="6092430" cy="678353"/>
      </dsp:txXfrm>
    </dsp:sp>
    <dsp:sp modelId="{37CDB9D6-B851-492C-B952-579DD8440F6F}">
      <dsp:nvSpPr>
        <dsp:cNvPr id="0" name=""/>
        <dsp:cNvSpPr/>
      </dsp:nvSpPr>
      <dsp:spPr>
        <a:xfrm>
          <a:off x="0" y="4241304"/>
          <a:ext cx="6713316" cy="4095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5416B-EFAE-49F0-898E-519387B4BA0B}">
      <dsp:nvSpPr>
        <dsp:cNvPr id="0" name=""/>
        <dsp:cNvSpPr/>
      </dsp:nvSpPr>
      <dsp:spPr>
        <a:xfrm>
          <a:off x="123895" y="4333457"/>
          <a:ext cx="225264" cy="2252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1671E-CA8D-415C-BCE7-617090F1980A}">
      <dsp:nvSpPr>
        <dsp:cNvPr id="0" name=""/>
        <dsp:cNvSpPr/>
      </dsp:nvSpPr>
      <dsp:spPr>
        <a:xfrm>
          <a:off x="473055" y="4241304"/>
          <a:ext cx="6092430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Moderator Guided Q&amp;A</a:t>
          </a:r>
          <a:endParaRPr lang="en-US" sz="3200" kern="1200" dirty="0"/>
        </a:p>
      </dsp:txBody>
      <dsp:txXfrm>
        <a:off x="473055" y="4241304"/>
        <a:ext cx="6092430" cy="67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F9A89-582C-4E6C-9D6C-66D0E05C703A}">
      <dsp:nvSpPr>
        <dsp:cNvPr id="0" name=""/>
        <dsp:cNvSpPr/>
      </dsp:nvSpPr>
      <dsp:spPr>
        <a:xfrm>
          <a:off x="166718" y="418680"/>
          <a:ext cx="1510523" cy="11960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270A4-FF45-4BEE-B4B9-1A5B3F1F538F}">
      <dsp:nvSpPr>
        <dsp:cNvPr id="0" name=""/>
        <dsp:cNvSpPr/>
      </dsp:nvSpPr>
      <dsp:spPr>
        <a:xfrm>
          <a:off x="166718" y="1751747"/>
          <a:ext cx="4315781" cy="5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i="1" kern="1200" dirty="0"/>
            <a:t>Moderator:  </a:t>
          </a:r>
          <a:endParaRPr lang="en-US" sz="3600" kern="1200" dirty="0"/>
        </a:p>
      </dsp:txBody>
      <dsp:txXfrm>
        <a:off x="166718" y="1751747"/>
        <a:ext cx="4315781" cy="512612"/>
      </dsp:txXfrm>
    </dsp:sp>
    <dsp:sp modelId="{C12D31B4-9B88-4DB4-AB64-55D1105F307E}">
      <dsp:nvSpPr>
        <dsp:cNvPr id="0" name=""/>
        <dsp:cNvSpPr/>
      </dsp:nvSpPr>
      <dsp:spPr>
        <a:xfrm>
          <a:off x="166718" y="2328067"/>
          <a:ext cx="4315781" cy="127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Tava Foret,</a:t>
          </a:r>
          <a:r>
            <a:rPr lang="en-US" sz="1700" b="0" i="1" kern="1200" dirty="0"/>
            <a:t> President &amp; Co-Founder, </a:t>
          </a:r>
          <a:br>
            <a:rPr lang="en-US" sz="1700" b="0" i="1" kern="1200" dirty="0"/>
          </a:br>
          <a:r>
            <a:rPr lang="en-US" sz="1700" b="0" i="1" kern="1200" dirty="0"/>
            <a:t>Towing Vessel Inspection Bureau </a:t>
          </a:r>
          <a:endParaRPr lang="en-US" sz="1700" kern="1200" dirty="0"/>
        </a:p>
      </dsp:txBody>
      <dsp:txXfrm>
        <a:off x="166718" y="2328067"/>
        <a:ext cx="4315781" cy="1275977"/>
      </dsp:txXfrm>
    </dsp:sp>
    <dsp:sp modelId="{B1E22D6F-751E-4DDB-B892-B13685A01981}">
      <dsp:nvSpPr>
        <dsp:cNvPr id="0" name=""/>
        <dsp:cNvSpPr/>
      </dsp:nvSpPr>
      <dsp:spPr>
        <a:xfrm>
          <a:off x="5237761" y="418680"/>
          <a:ext cx="1510523" cy="11960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D9239-3011-4816-AA7E-E205AEF568DB}">
      <dsp:nvSpPr>
        <dsp:cNvPr id="0" name=""/>
        <dsp:cNvSpPr/>
      </dsp:nvSpPr>
      <dsp:spPr>
        <a:xfrm>
          <a:off x="5237761" y="1751747"/>
          <a:ext cx="4315781" cy="5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i="1" kern="1200" dirty="0"/>
            <a:t>Panelists:  </a:t>
          </a:r>
          <a:endParaRPr lang="en-US" sz="3600" kern="1200" dirty="0"/>
        </a:p>
      </dsp:txBody>
      <dsp:txXfrm>
        <a:off x="5237761" y="1751747"/>
        <a:ext cx="4315781" cy="512612"/>
      </dsp:txXfrm>
    </dsp:sp>
    <dsp:sp modelId="{5478601A-D1FA-447C-A7F7-47628D906FC5}">
      <dsp:nvSpPr>
        <dsp:cNvPr id="0" name=""/>
        <dsp:cNvSpPr/>
      </dsp:nvSpPr>
      <dsp:spPr>
        <a:xfrm>
          <a:off x="5198186" y="2219341"/>
          <a:ext cx="4315781" cy="127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Carlin Chapman</a:t>
          </a:r>
          <a:r>
            <a:rPr lang="en-US" sz="1700" b="0" i="1" kern="1200" dirty="0"/>
            <a:t>, Exec. Vice President – HSSE &amp; Compliance, Southern Devall</a:t>
          </a:r>
          <a:br>
            <a:rPr lang="en-US" sz="1700" b="0" i="1" kern="1200" dirty="0"/>
          </a:br>
          <a:br>
            <a:rPr lang="en-US" sz="1700" b="0" i="1" kern="1200" dirty="0"/>
          </a:br>
          <a:r>
            <a:rPr lang="en-US" sz="1700" b="1" i="1" kern="1200" dirty="0"/>
            <a:t>Caleb King,</a:t>
          </a:r>
          <a:r>
            <a:rPr lang="en-US" sz="1700" b="0" i="1" kern="1200" dirty="0"/>
            <a:t> Senior Operations Manager, Towing Vessel Inspection Bureau</a:t>
          </a:r>
          <a:br>
            <a:rPr lang="en-US" sz="1700" b="0" i="1" kern="1200" dirty="0"/>
          </a:br>
          <a:br>
            <a:rPr lang="en-US" sz="1700" b="0" i="1" kern="1200" dirty="0"/>
          </a:br>
          <a:r>
            <a:rPr lang="en-US" sz="1700" b="1" i="1" kern="1200" dirty="0"/>
            <a:t>Matt Lagarde,</a:t>
          </a:r>
          <a:r>
            <a:rPr lang="en-US" sz="1700" b="0" i="1" kern="1200" dirty="0"/>
            <a:t> Assistant Vice President HSSE, Ingram Barge Company</a:t>
          </a:r>
          <a:endParaRPr lang="en-US" sz="1700" b="1" i="1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Jason Soutiere,</a:t>
          </a:r>
          <a:r>
            <a:rPr lang="en-US" sz="1700" b="0" i="1" kern="1200" dirty="0"/>
            <a:t> Regional Director of Operations, North America, American Bureau of Shipping</a:t>
          </a:r>
          <a:br>
            <a:rPr lang="en-US" sz="1700" b="0" i="1" kern="1200" dirty="0"/>
          </a:br>
          <a:br>
            <a:rPr lang="en-US" sz="1700" b="0" i="1" kern="1200" dirty="0"/>
          </a:br>
          <a:endParaRPr lang="en-US" sz="1700" kern="1200" dirty="0"/>
        </a:p>
      </dsp:txBody>
      <dsp:txXfrm>
        <a:off x="5198186" y="2219341"/>
        <a:ext cx="4315781" cy="1275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E1A9F-26CD-1B4D-8E28-8D5B5CAFA9F0}">
      <dsp:nvSpPr>
        <dsp:cNvPr id="0" name=""/>
        <dsp:cNvSpPr/>
      </dsp:nvSpPr>
      <dsp:spPr>
        <a:xfrm>
          <a:off x="0" y="2402"/>
          <a:ext cx="56419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D22CA-8142-6444-9936-3512BB4B7CC2}">
      <dsp:nvSpPr>
        <dsp:cNvPr id="0" name=""/>
        <dsp:cNvSpPr/>
      </dsp:nvSpPr>
      <dsp:spPr>
        <a:xfrm>
          <a:off x="0" y="2402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baseline="0" dirty="0"/>
            <a:t>- Panelist introduces and discusses the topic</a:t>
          </a:r>
          <a:endParaRPr lang="en-US" sz="3900" kern="1200" dirty="0"/>
        </a:p>
      </dsp:txBody>
      <dsp:txXfrm>
        <a:off x="0" y="2402"/>
        <a:ext cx="5641974" cy="1638814"/>
      </dsp:txXfrm>
    </dsp:sp>
    <dsp:sp modelId="{05441CFA-23D3-9C4C-AA58-6008B00F449B}">
      <dsp:nvSpPr>
        <dsp:cNvPr id="0" name=""/>
        <dsp:cNvSpPr/>
      </dsp:nvSpPr>
      <dsp:spPr>
        <a:xfrm>
          <a:off x="0" y="1641217"/>
          <a:ext cx="5641974" cy="0"/>
        </a:xfrm>
        <a:prstGeom prst="line">
          <a:avLst/>
        </a:prstGeom>
        <a:gradFill rotWithShape="0">
          <a:gsLst>
            <a:gs pos="0">
              <a:schemeClr val="accent2">
                <a:hueOff val="-3670562"/>
                <a:satOff val="16196"/>
                <a:lumOff val="-274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3670562"/>
                <a:satOff val="16196"/>
                <a:lumOff val="-274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7B481-AD07-E846-9A78-8C3DB8B2ED84}">
      <dsp:nvSpPr>
        <dsp:cNvPr id="0" name=""/>
        <dsp:cNvSpPr/>
      </dsp:nvSpPr>
      <dsp:spPr>
        <a:xfrm>
          <a:off x="0" y="1641217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baseline="0" dirty="0"/>
            <a:t>- Other panelists respond</a:t>
          </a:r>
          <a:endParaRPr lang="en-US" sz="3900" kern="1200" dirty="0"/>
        </a:p>
      </dsp:txBody>
      <dsp:txXfrm>
        <a:off x="0" y="1641217"/>
        <a:ext cx="5641974" cy="1638814"/>
      </dsp:txXfrm>
    </dsp:sp>
    <dsp:sp modelId="{5F139DCD-D640-3440-BC38-420630D3B332}">
      <dsp:nvSpPr>
        <dsp:cNvPr id="0" name=""/>
        <dsp:cNvSpPr/>
      </dsp:nvSpPr>
      <dsp:spPr>
        <a:xfrm>
          <a:off x="0" y="3280032"/>
          <a:ext cx="5641974" cy="0"/>
        </a:xfrm>
        <a:prstGeom prst="line">
          <a:avLst/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A75CC1-0319-C94E-A2AB-961F743B7E00}">
      <dsp:nvSpPr>
        <dsp:cNvPr id="0" name=""/>
        <dsp:cNvSpPr/>
      </dsp:nvSpPr>
      <dsp:spPr>
        <a:xfrm>
          <a:off x="0" y="3280032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- Candid, constructive, and forward-looking discussion</a:t>
          </a:r>
        </a:p>
      </dsp:txBody>
      <dsp:txXfrm>
        <a:off x="0" y="3280032"/>
        <a:ext cx="5641974" cy="1638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0F2A1-D2C2-3E4F-8C97-18A67DEB46C6}">
      <dsp:nvSpPr>
        <dsp:cNvPr id="0" name=""/>
        <dsp:cNvSpPr/>
      </dsp:nvSpPr>
      <dsp:spPr>
        <a:xfrm>
          <a:off x="0" y="2011362"/>
          <a:ext cx="972026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28585-0B73-9F42-98E7-EFD7AB947F70}">
      <dsp:nvSpPr>
        <dsp:cNvPr id="0" name=""/>
        <dsp:cNvSpPr/>
      </dsp:nvSpPr>
      <dsp:spPr>
        <a:xfrm rot="8100000">
          <a:off x="60082" y="475454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BE651-7B6A-D24C-9834-5CE798555DA7}">
      <dsp:nvSpPr>
        <dsp:cNvPr id="0" name=""/>
        <dsp:cNvSpPr/>
      </dsp:nvSpPr>
      <dsp:spPr>
        <a:xfrm>
          <a:off x="90299" y="505671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A0FB9-D833-0A41-9BE1-E6DDE46CAE94}">
      <dsp:nvSpPr>
        <dsp:cNvPr id="0" name=""/>
        <dsp:cNvSpPr/>
      </dsp:nvSpPr>
      <dsp:spPr>
        <a:xfrm>
          <a:off x="388413" y="820635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First Meeting of Industry, TSAC process begins</a:t>
          </a:r>
        </a:p>
      </dsp:txBody>
      <dsp:txXfrm>
        <a:off x="388413" y="820635"/>
        <a:ext cx="1239372" cy="1190726"/>
      </dsp:txXfrm>
    </dsp:sp>
    <dsp:sp modelId="{5D307E02-3728-9644-9CCF-896864B73850}">
      <dsp:nvSpPr>
        <dsp:cNvPr id="0" name=""/>
        <dsp:cNvSpPr/>
      </dsp:nvSpPr>
      <dsp:spPr>
        <a:xfrm>
          <a:off x="388413" y="402272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2002</a:t>
          </a:r>
        </a:p>
      </dsp:txBody>
      <dsp:txXfrm>
        <a:off x="388413" y="402272"/>
        <a:ext cx="1239372" cy="418363"/>
      </dsp:txXfrm>
    </dsp:sp>
    <dsp:sp modelId="{A663F2FE-E556-B741-86DD-7CDB0226E5BE}">
      <dsp:nvSpPr>
        <dsp:cNvPr id="0" name=""/>
        <dsp:cNvSpPr/>
      </dsp:nvSpPr>
      <dsp:spPr>
        <a:xfrm>
          <a:off x="196081" y="820635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671C4-C284-184E-9BC0-569E2DD5746E}">
      <dsp:nvSpPr>
        <dsp:cNvPr id="0" name=""/>
        <dsp:cNvSpPr/>
      </dsp:nvSpPr>
      <dsp:spPr>
        <a:xfrm>
          <a:off x="178311" y="1973709"/>
          <a:ext cx="69239" cy="753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2FB5D-641F-2841-8E2F-DD07BADAAEC1}">
      <dsp:nvSpPr>
        <dsp:cNvPr id="0" name=""/>
        <dsp:cNvSpPr/>
      </dsp:nvSpPr>
      <dsp:spPr>
        <a:xfrm rot="18900000">
          <a:off x="868955" y="3275271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734113"/>
            <a:satOff val="3239"/>
            <a:lumOff val="-549"/>
            <a:alphaOff val="0"/>
          </a:schemeClr>
        </a:solidFill>
        <a:ln w="15875" cap="flat" cmpd="sng" algn="ctr">
          <a:solidFill>
            <a:schemeClr val="accent2">
              <a:hueOff val="-734113"/>
              <a:satOff val="3239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04B6A-F82D-5449-8D2B-8D7B200D01A1}">
      <dsp:nvSpPr>
        <dsp:cNvPr id="0" name=""/>
        <dsp:cNvSpPr/>
      </dsp:nvSpPr>
      <dsp:spPr>
        <a:xfrm>
          <a:off x="899171" y="3305488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C262C-B4DE-BC40-9279-DC171EAD36A4}">
      <dsp:nvSpPr>
        <dsp:cNvPr id="0" name=""/>
        <dsp:cNvSpPr/>
      </dsp:nvSpPr>
      <dsp:spPr>
        <a:xfrm>
          <a:off x="1197286" y="2011362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CG Authorization Act mandated development of regulations for UTVs</a:t>
          </a:r>
        </a:p>
      </dsp:txBody>
      <dsp:txXfrm>
        <a:off x="1197286" y="2011362"/>
        <a:ext cx="1239372" cy="1190726"/>
      </dsp:txXfrm>
    </dsp:sp>
    <dsp:sp modelId="{34696B75-077E-C94B-8985-A01BACE89761}">
      <dsp:nvSpPr>
        <dsp:cNvPr id="0" name=""/>
        <dsp:cNvSpPr/>
      </dsp:nvSpPr>
      <dsp:spPr>
        <a:xfrm>
          <a:off x="1197286" y="3202089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2004</a:t>
          </a:r>
        </a:p>
      </dsp:txBody>
      <dsp:txXfrm>
        <a:off x="1197286" y="3202089"/>
        <a:ext cx="1239372" cy="418363"/>
      </dsp:txXfrm>
    </dsp:sp>
    <dsp:sp modelId="{B29BD911-C4F5-9F43-9474-892ED177BDF3}">
      <dsp:nvSpPr>
        <dsp:cNvPr id="0" name=""/>
        <dsp:cNvSpPr/>
      </dsp:nvSpPr>
      <dsp:spPr>
        <a:xfrm>
          <a:off x="1004954" y="2011362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734113"/>
              <a:satOff val="3239"/>
              <a:lumOff val="-54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6D700-FF03-E74C-B0FB-9E16C0E64884}">
      <dsp:nvSpPr>
        <dsp:cNvPr id="0" name=""/>
        <dsp:cNvSpPr/>
      </dsp:nvSpPr>
      <dsp:spPr>
        <a:xfrm>
          <a:off x="987184" y="1973709"/>
          <a:ext cx="69239" cy="75305"/>
        </a:xfrm>
        <a:prstGeom prst="ellipse">
          <a:avLst/>
        </a:prstGeom>
        <a:solidFill>
          <a:schemeClr val="accent2">
            <a:hueOff val="-734113"/>
            <a:satOff val="3239"/>
            <a:lumOff val="-54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11877-3D81-0C45-BF49-90B7C8723656}">
      <dsp:nvSpPr>
        <dsp:cNvPr id="0" name=""/>
        <dsp:cNvSpPr/>
      </dsp:nvSpPr>
      <dsp:spPr>
        <a:xfrm rot="8100000">
          <a:off x="1677827" y="475454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1468225"/>
            <a:satOff val="6479"/>
            <a:lumOff val="-1098"/>
            <a:alphaOff val="0"/>
          </a:schemeClr>
        </a:solidFill>
        <a:ln w="15875" cap="flat" cmpd="sng" algn="ctr">
          <a:solidFill>
            <a:schemeClr val="accent2">
              <a:hueOff val="-1468225"/>
              <a:satOff val="6479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12E77-19F1-F14E-89DF-D43C94A85B30}">
      <dsp:nvSpPr>
        <dsp:cNvPr id="0" name=""/>
        <dsp:cNvSpPr/>
      </dsp:nvSpPr>
      <dsp:spPr>
        <a:xfrm>
          <a:off x="1708044" y="505671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88844-87F6-D04E-A0AD-6FAF052C217D}">
      <dsp:nvSpPr>
        <dsp:cNvPr id="0" name=""/>
        <dsp:cNvSpPr/>
      </dsp:nvSpPr>
      <dsp:spPr>
        <a:xfrm>
          <a:off x="2006158" y="820635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Notice of Proposed Rule Making (NPRM)</a:t>
          </a:r>
        </a:p>
      </dsp:txBody>
      <dsp:txXfrm>
        <a:off x="2006158" y="820635"/>
        <a:ext cx="1239372" cy="1190726"/>
      </dsp:txXfrm>
    </dsp:sp>
    <dsp:sp modelId="{4543FB3D-C939-FF46-915D-C966F95A63DC}">
      <dsp:nvSpPr>
        <dsp:cNvPr id="0" name=""/>
        <dsp:cNvSpPr/>
      </dsp:nvSpPr>
      <dsp:spPr>
        <a:xfrm>
          <a:off x="2006158" y="402272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2011</a:t>
          </a:r>
        </a:p>
      </dsp:txBody>
      <dsp:txXfrm>
        <a:off x="2006158" y="402272"/>
        <a:ext cx="1239372" cy="418363"/>
      </dsp:txXfrm>
    </dsp:sp>
    <dsp:sp modelId="{B51EAEBC-C801-D94F-BC17-1E63A3F1B295}">
      <dsp:nvSpPr>
        <dsp:cNvPr id="0" name=""/>
        <dsp:cNvSpPr/>
      </dsp:nvSpPr>
      <dsp:spPr>
        <a:xfrm>
          <a:off x="1813826" y="820635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1468225"/>
              <a:satOff val="6479"/>
              <a:lumOff val="-109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3FF0A-22EE-C341-8D52-33071C99D946}">
      <dsp:nvSpPr>
        <dsp:cNvPr id="0" name=""/>
        <dsp:cNvSpPr/>
      </dsp:nvSpPr>
      <dsp:spPr>
        <a:xfrm>
          <a:off x="1796056" y="1973709"/>
          <a:ext cx="69239" cy="75305"/>
        </a:xfrm>
        <a:prstGeom prst="ellipse">
          <a:avLst/>
        </a:prstGeom>
        <a:solidFill>
          <a:schemeClr val="accent2">
            <a:hueOff val="-1468225"/>
            <a:satOff val="6479"/>
            <a:lumOff val="-109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6DEA5-64A5-F24C-A279-EAB33AD12974}">
      <dsp:nvSpPr>
        <dsp:cNvPr id="0" name=""/>
        <dsp:cNvSpPr/>
      </dsp:nvSpPr>
      <dsp:spPr>
        <a:xfrm rot="18900000">
          <a:off x="2486700" y="3275271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2202338"/>
            <a:satOff val="9718"/>
            <a:lumOff val="-1647"/>
            <a:alphaOff val="0"/>
          </a:schemeClr>
        </a:solidFill>
        <a:ln w="15875" cap="flat" cmpd="sng" algn="ctr">
          <a:solidFill>
            <a:schemeClr val="accent2">
              <a:hueOff val="-2202338"/>
              <a:satOff val="971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74B47-3C24-5F4B-90F6-0415260189D2}">
      <dsp:nvSpPr>
        <dsp:cNvPr id="0" name=""/>
        <dsp:cNvSpPr/>
      </dsp:nvSpPr>
      <dsp:spPr>
        <a:xfrm>
          <a:off x="2516916" y="3305488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1F094-F484-2B4B-A78E-C65BEA22E5FE}">
      <dsp:nvSpPr>
        <dsp:cNvPr id="0" name=""/>
        <dsp:cNvSpPr/>
      </dsp:nvSpPr>
      <dsp:spPr>
        <a:xfrm>
          <a:off x="2815031" y="2011362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June 20 – Final Rule Published</a:t>
          </a:r>
        </a:p>
      </dsp:txBody>
      <dsp:txXfrm>
        <a:off x="2815031" y="2011362"/>
        <a:ext cx="1239372" cy="1190726"/>
      </dsp:txXfrm>
    </dsp:sp>
    <dsp:sp modelId="{08FA1461-9E1C-4B48-8453-4FA1A57FDDD1}">
      <dsp:nvSpPr>
        <dsp:cNvPr id="0" name=""/>
        <dsp:cNvSpPr/>
      </dsp:nvSpPr>
      <dsp:spPr>
        <a:xfrm>
          <a:off x="2815031" y="3202089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2016</a:t>
          </a:r>
        </a:p>
      </dsp:txBody>
      <dsp:txXfrm>
        <a:off x="2815031" y="3202089"/>
        <a:ext cx="1239372" cy="418363"/>
      </dsp:txXfrm>
    </dsp:sp>
    <dsp:sp modelId="{DB0FAB13-690D-5442-975C-CDF0809C5A16}">
      <dsp:nvSpPr>
        <dsp:cNvPr id="0" name=""/>
        <dsp:cNvSpPr/>
      </dsp:nvSpPr>
      <dsp:spPr>
        <a:xfrm>
          <a:off x="2622699" y="2011362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2202338"/>
              <a:satOff val="9718"/>
              <a:lumOff val="-164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97BB9-8BCE-9440-8FC2-5BA400A8846F}">
      <dsp:nvSpPr>
        <dsp:cNvPr id="0" name=""/>
        <dsp:cNvSpPr/>
      </dsp:nvSpPr>
      <dsp:spPr>
        <a:xfrm>
          <a:off x="2604929" y="1973709"/>
          <a:ext cx="69239" cy="75305"/>
        </a:xfrm>
        <a:prstGeom prst="ellipse">
          <a:avLst/>
        </a:prstGeom>
        <a:solidFill>
          <a:schemeClr val="accent2">
            <a:hueOff val="-2202338"/>
            <a:satOff val="9718"/>
            <a:lumOff val="-164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5D173-9174-CE43-9B11-1F7601EEDC0C}">
      <dsp:nvSpPr>
        <dsp:cNvPr id="0" name=""/>
        <dsp:cNvSpPr/>
      </dsp:nvSpPr>
      <dsp:spPr>
        <a:xfrm rot="8100000">
          <a:off x="3295572" y="475454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2936450"/>
            <a:satOff val="12957"/>
            <a:lumOff val="-2196"/>
            <a:alphaOff val="0"/>
          </a:schemeClr>
        </a:solidFill>
        <a:ln w="15875" cap="flat" cmpd="sng" algn="ctr">
          <a:solidFill>
            <a:schemeClr val="accent2">
              <a:hueOff val="-2936450"/>
              <a:satOff val="12957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F7EEB-0954-9745-B74F-050708350192}">
      <dsp:nvSpPr>
        <dsp:cNvPr id="0" name=""/>
        <dsp:cNvSpPr/>
      </dsp:nvSpPr>
      <dsp:spPr>
        <a:xfrm>
          <a:off x="3325789" y="505671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0108A-5CAC-0A4B-8ED3-2D10561AB99D}">
      <dsp:nvSpPr>
        <dsp:cNvPr id="0" name=""/>
        <dsp:cNvSpPr/>
      </dsp:nvSpPr>
      <dsp:spPr>
        <a:xfrm>
          <a:off x="3623904" y="820635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20 – EFFECTIVE</a:t>
          </a:r>
        </a:p>
      </dsp:txBody>
      <dsp:txXfrm>
        <a:off x="3623904" y="820635"/>
        <a:ext cx="1239372" cy="1190726"/>
      </dsp:txXfrm>
    </dsp:sp>
    <dsp:sp modelId="{6543308F-E30F-3344-BE00-05230F6BAE29}">
      <dsp:nvSpPr>
        <dsp:cNvPr id="0" name=""/>
        <dsp:cNvSpPr/>
      </dsp:nvSpPr>
      <dsp:spPr>
        <a:xfrm>
          <a:off x="3623904" y="402272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2016</a:t>
          </a:r>
        </a:p>
      </dsp:txBody>
      <dsp:txXfrm>
        <a:off x="3623904" y="402272"/>
        <a:ext cx="1239372" cy="418363"/>
      </dsp:txXfrm>
    </dsp:sp>
    <dsp:sp modelId="{A5DC28E0-B084-834E-9F74-B536BC9734D3}">
      <dsp:nvSpPr>
        <dsp:cNvPr id="0" name=""/>
        <dsp:cNvSpPr/>
      </dsp:nvSpPr>
      <dsp:spPr>
        <a:xfrm>
          <a:off x="3431572" y="820635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2936450"/>
              <a:satOff val="12957"/>
              <a:lumOff val="-219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9045E-4A59-534F-81B7-432A8F11473A}">
      <dsp:nvSpPr>
        <dsp:cNvPr id="0" name=""/>
        <dsp:cNvSpPr/>
      </dsp:nvSpPr>
      <dsp:spPr>
        <a:xfrm>
          <a:off x="3413802" y="1973709"/>
          <a:ext cx="69239" cy="75305"/>
        </a:xfrm>
        <a:prstGeom prst="ellipse">
          <a:avLst/>
        </a:prstGeom>
        <a:solidFill>
          <a:schemeClr val="accent2">
            <a:hueOff val="-2936450"/>
            <a:satOff val="12957"/>
            <a:lumOff val="-219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672B7-A7F4-5741-804A-29C3C3486598}">
      <dsp:nvSpPr>
        <dsp:cNvPr id="0" name=""/>
        <dsp:cNvSpPr/>
      </dsp:nvSpPr>
      <dsp:spPr>
        <a:xfrm rot="18900000">
          <a:off x="4104445" y="3275271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D3E6E-EC09-224D-813D-A9BB5C098CB9}">
      <dsp:nvSpPr>
        <dsp:cNvPr id="0" name=""/>
        <dsp:cNvSpPr/>
      </dsp:nvSpPr>
      <dsp:spPr>
        <a:xfrm>
          <a:off x="4134662" y="3305488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B24E9-7A91-BF4A-B397-09CD1EC5CFF8}">
      <dsp:nvSpPr>
        <dsp:cNvPr id="0" name=""/>
        <dsp:cNvSpPr/>
      </dsp:nvSpPr>
      <dsp:spPr>
        <a:xfrm>
          <a:off x="4432776" y="2011362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20 – Implementation Began</a:t>
          </a:r>
        </a:p>
      </dsp:txBody>
      <dsp:txXfrm>
        <a:off x="4432776" y="2011362"/>
        <a:ext cx="1239372" cy="1190726"/>
      </dsp:txXfrm>
    </dsp:sp>
    <dsp:sp modelId="{8E0FFF9A-7245-CF43-88AF-02CFEFB547AA}">
      <dsp:nvSpPr>
        <dsp:cNvPr id="0" name=""/>
        <dsp:cNvSpPr/>
      </dsp:nvSpPr>
      <dsp:spPr>
        <a:xfrm>
          <a:off x="4432776" y="3202089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2018</a:t>
          </a:r>
        </a:p>
      </dsp:txBody>
      <dsp:txXfrm>
        <a:off x="4432776" y="3202089"/>
        <a:ext cx="1239372" cy="418363"/>
      </dsp:txXfrm>
    </dsp:sp>
    <dsp:sp modelId="{7C902E6A-CE05-8D4C-AB8B-4EA5FC37180C}">
      <dsp:nvSpPr>
        <dsp:cNvPr id="0" name=""/>
        <dsp:cNvSpPr/>
      </dsp:nvSpPr>
      <dsp:spPr>
        <a:xfrm>
          <a:off x="4240444" y="2011362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A278B-0EFF-7C4F-9AA6-67762B43508D}">
      <dsp:nvSpPr>
        <dsp:cNvPr id="0" name=""/>
        <dsp:cNvSpPr/>
      </dsp:nvSpPr>
      <dsp:spPr>
        <a:xfrm>
          <a:off x="4222674" y="1973709"/>
          <a:ext cx="69239" cy="75305"/>
        </a:xfrm>
        <a:prstGeom prst="ellipse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50C31-7A51-014B-B341-142D043CA0BA}">
      <dsp:nvSpPr>
        <dsp:cNvPr id="0" name=""/>
        <dsp:cNvSpPr/>
      </dsp:nvSpPr>
      <dsp:spPr>
        <a:xfrm rot="8100000">
          <a:off x="4913318" y="475454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4404675"/>
            <a:satOff val="19436"/>
            <a:lumOff val="-3294"/>
            <a:alphaOff val="0"/>
          </a:schemeClr>
        </a:solidFill>
        <a:ln w="15875" cap="flat" cmpd="sng" algn="ctr">
          <a:solidFill>
            <a:schemeClr val="accent2">
              <a:hueOff val="-4404675"/>
              <a:satOff val="19436"/>
              <a:lumOff val="-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6C4E3-6C4B-2C44-8DFC-9EBE31A55EB0}">
      <dsp:nvSpPr>
        <dsp:cNvPr id="0" name=""/>
        <dsp:cNvSpPr/>
      </dsp:nvSpPr>
      <dsp:spPr>
        <a:xfrm>
          <a:off x="4943534" y="505671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DBC8F-1A1B-C743-9E33-D58D0583B665}">
      <dsp:nvSpPr>
        <dsp:cNvPr id="0" name=""/>
        <dsp:cNvSpPr/>
      </dsp:nvSpPr>
      <dsp:spPr>
        <a:xfrm>
          <a:off x="5241649" y="820635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1 – TVIBs First DD/ISE</a:t>
          </a:r>
        </a:p>
      </dsp:txBody>
      <dsp:txXfrm>
        <a:off x="5241649" y="820635"/>
        <a:ext cx="1239372" cy="1190726"/>
      </dsp:txXfrm>
    </dsp:sp>
    <dsp:sp modelId="{5FC9479E-D5CF-F046-80B4-1D4F6B7ED692}">
      <dsp:nvSpPr>
        <dsp:cNvPr id="0" name=""/>
        <dsp:cNvSpPr/>
      </dsp:nvSpPr>
      <dsp:spPr>
        <a:xfrm>
          <a:off x="5241649" y="402272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2019</a:t>
          </a:r>
        </a:p>
      </dsp:txBody>
      <dsp:txXfrm>
        <a:off x="5241649" y="402272"/>
        <a:ext cx="1239372" cy="418363"/>
      </dsp:txXfrm>
    </dsp:sp>
    <dsp:sp modelId="{3BFF581E-0D00-074D-95FD-B7FF1FD38A8B}">
      <dsp:nvSpPr>
        <dsp:cNvPr id="0" name=""/>
        <dsp:cNvSpPr/>
      </dsp:nvSpPr>
      <dsp:spPr>
        <a:xfrm>
          <a:off x="5049317" y="820635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4404675"/>
              <a:satOff val="19436"/>
              <a:lumOff val="-329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495C-529E-B34F-A266-BFDC6E618049}">
      <dsp:nvSpPr>
        <dsp:cNvPr id="0" name=""/>
        <dsp:cNvSpPr/>
      </dsp:nvSpPr>
      <dsp:spPr>
        <a:xfrm>
          <a:off x="5031547" y="1973709"/>
          <a:ext cx="69239" cy="75305"/>
        </a:xfrm>
        <a:prstGeom prst="ellipse">
          <a:avLst/>
        </a:prstGeom>
        <a:solidFill>
          <a:schemeClr val="accent2">
            <a:hueOff val="-4404675"/>
            <a:satOff val="19436"/>
            <a:lumOff val="-3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D12F2-3137-5740-9B15-716A9FD6FE35}">
      <dsp:nvSpPr>
        <dsp:cNvPr id="0" name=""/>
        <dsp:cNvSpPr/>
      </dsp:nvSpPr>
      <dsp:spPr>
        <a:xfrm rot="18900000">
          <a:off x="5722190" y="3275271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5138787"/>
            <a:satOff val="22675"/>
            <a:lumOff val="-3843"/>
            <a:alphaOff val="0"/>
          </a:schemeClr>
        </a:solidFill>
        <a:ln w="15875" cap="flat" cmpd="sng" algn="ctr">
          <a:solidFill>
            <a:schemeClr val="accent2">
              <a:hueOff val="-5138787"/>
              <a:satOff val="22675"/>
              <a:lumOff val="-3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C491-0351-0B40-A377-0845FE8C45B4}">
      <dsp:nvSpPr>
        <dsp:cNvPr id="0" name=""/>
        <dsp:cNvSpPr/>
      </dsp:nvSpPr>
      <dsp:spPr>
        <a:xfrm>
          <a:off x="5752407" y="3305488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F5D53-55C5-D844-9481-93108323739C}">
      <dsp:nvSpPr>
        <dsp:cNvPr id="0" name=""/>
        <dsp:cNvSpPr/>
      </dsp:nvSpPr>
      <dsp:spPr>
        <a:xfrm>
          <a:off x="6050522" y="2011362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22 – 4-year COI Phase-In Period Began (25%, 50%, 75%)</a:t>
          </a:r>
        </a:p>
      </dsp:txBody>
      <dsp:txXfrm>
        <a:off x="6050522" y="2011362"/>
        <a:ext cx="1239372" cy="1190726"/>
      </dsp:txXfrm>
    </dsp:sp>
    <dsp:sp modelId="{409C3645-F38B-EE46-88A7-E00FDB8F00F3}">
      <dsp:nvSpPr>
        <dsp:cNvPr id="0" name=""/>
        <dsp:cNvSpPr/>
      </dsp:nvSpPr>
      <dsp:spPr>
        <a:xfrm>
          <a:off x="6050522" y="3202089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2019</a:t>
          </a:r>
        </a:p>
      </dsp:txBody>
      <dsp:txXfrm>
        <a:off x="6050522" y="3202089"/>
        <a:ext cx="1239372" cy="418363"/>
      </dsp:txXfrm>
    </dsp:sp>
    <dsp:sp modelId="{FA44AF6B-4FAE-F946-BAB9-B16443CB9F0A}">
      <dsp:nvSpPr>
        <dsp:cNvPr id="0" name=""/>
        <dsp:cNvSpPr/>
      </dsp:nvSpPr>
      <dsp:spPr>
        <a:xfrm>
          <a:off x="5858190" y="2011362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5138787"/>
              <a:satOff val="22675"/>
              <a:lumOff val="-384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027F0-1DE1-694B-AEA3-76A2AB2CB961}">
      <dsp:nvSpPr>
        <dsp:cNvPr id="0" name=""/>
        <dsp:cNvSpPr/>
      </dsp:nvSpPr>
      <dsp:spPr>
        <a:xfrm>
          <a:off x="5840420" y="1973709"/>
          <a:ext cx="69239" cy="75305"/>
        </a:xfrm>
        <a:prstGeom prst="ellipse">
          <a:avLst/>
        </a:prstGeom>
        <a:solidFill>
          <a:schemeClr val="accent2">
            <a:hueOff val="-5138787"/>
            <a:satOff val="22675"/>
            <a:lumOff val="-3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C3CB7-A529-C041-87B5-82648DE619F3}">
      <dsp:nvSpPr>
        <dsp:cNvPr id="0" name=""/>
        <dsp:cNvSpPr/>
      </dsp:nvSpPr>
      <dsp:spPr>
        <a:xfrm rot="8100000">
          <a:off x="6531063" y="475454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5872900"/>
            <a:satOff val="25914"/>
            <a:lumOff val="-4392"/>
            <a:alphaOff val="0"/>
          </a:schemeClr>
        </a:solidFill>
        <a:ln w="15875" cap="flat" cmpd="sng" algn="ctr">
          <a:solidFill>
            <a:schemeClr val="accent2">
              <a:hueOff val="-5872900"/>
              <a:satOff val="25914"/>
              <a:lumOff val="-4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0F7F7-C9D4-BC4E-B7AC-54B8741E088F}">
      <dsp:nvSpPr>
        <dsp:cNvPr id="0" name=""/>
        <dsp:cNvSpPr/>
      </dsp:nvSpPr>
      <dsp:spPr>
        <a:xfrm>
          <a:off x="6561280" y="505671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51A70-6E4B-C14C-8EA6-5D76BF2DDFF7}">
      <dsp:nvSpPr>
        <dsp:cNvPr id="0" name=""/>
        <dsp:cNvSpPr/>
      </dsp:nvSpPr>
      <dsp:spPr>
        <a:xfrm>
          <a:off x="6859394" y="820635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January 15 – TVIBs First Mid-Period Management Audit</a:t>
          </a:r>
        </a:p>
      </dsp:txBody>
      <dsp:txXfrm>
        <a:off x="6859394" y="820635"/>
        <a:ext cx="1239372" cy="1190726"/>
      </dsp:txXfrm>
    </dsp:sp>
    <dsp:sp modelId="{AE54B210-5DAB-EE49-B9AD-87020AABB22D}">
      <dsp:nvSpPr>
        <dsp:cNvPr id="0" name=""/>
        <dsp:cNvSpPr/>
      </dsp:nvSpPr>
      <dsp:spPr>
        <a:xfrm>
          <a:off x="6859394" y="402272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2020</a:t>
          </a:r>
        </a:p>
      </dsp:txBody>
      <dsp:txXfrm>
        <a:off x="6859394" y="402272"/>
        <a:ext cx="1239372" cy="418363"/>
      </dsp:txXfrm>
    </dsp:sp>
    <dsp:sp modelId="{AFA0BF1F-50BD-154C-A9B4-02E00AFC07CC}">
      <dsp:nvSpPr>
        <dsp:cNvPr id="0" name=""/>
        <dsp:cNvSpPr/>
      </dsp:nvSpPr>
      <dsp:spPr>
        <a:xfrm>
          <a:off x="6667062" y="820635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5872900"/>
              <a:satOff val="25914"/>
              <a:lumOff val="-439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A448-D95C-3E45-973C-918C256EEFE6}">
      <dsp:nvSpPr>
        <dsp:cNvPr id="0" name=""/>
        <dsp:cNvSpPr/>
      </dsp:nvSpPr>
      <dsp:spPr>
        <a:xfrm>
          <a:off x="6649292" y="1973709"/>
          <a:ext cx="69239" cy="75305"/>
        </a:xfrm>
        <a:prstGeom prst="ellipse">
          <a:avLst/>
        </a:prstGeom>
        <a:solidFill>
          <a:schemeClr val="accent2">
            <a:hueOff val="-5872900"/>
            <a:satOff val="25914"/>
            <a:lumOff val="-439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7765C-915F-AA40-800B-761F4BB27294}">
      <dsp:nvSpPr>
        <dsp:cNvPr id="0" name=""/>
        <dsp:cNvSpPr/>
      </dsp:nvSpPr>
      <dsp:spPr>
        <a:xfrm rot="18900000">
          <a:off x="7339936" y="3275271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6607012"/>
            <a:satOff val="29154"/>
            <a:lumOff val="-4941"/>
            <a:alphaOff val="0"/>
          </a:schemeClr>
        </a:solidFill>
        <a:ln w="15875" cap="flat" cmpd="sng" algn="ctr">
          <a:solidFill>
            <a:schemeClr val="accent2">
              <a:hueOff val="-6607012"/>
              <a:satOff val="29154"/>
              <a:lumOff val="-4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34B88-044C-7045-9A4E-031A44F00A3B}">
      <dsp:nvSpPr>
        <dsp:cNvPr id="0" name=""/>
        <dsp:cNvSpPr/>
      </dsp:nvSpPr>
      <dsp:spPr>
        <a:xfrm>
          <a:off x="7370152" y="3305488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438D8-C6E8-5940-A22A-CEBCD9A0E054}">
      <dsp:nvSpPr>
        <dsp:cNvPr id="0" name=""/>
        <dsp:cNvSpPr/>
      </dsp:nvSpPr>
      <dsp:spPr>
        <a:xfrm>
          <a:off x="7668267" y="2011362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May 26 – TVIBs First 5-Year TSMS Certificate Renewal</a:t>
          </a:r>
        </a:p>
      </dsp:txBody>
      <dsp:txXfrm>
        <a:off x="7668267" y="2011362"/>
        <a:ext cx="1239372" cy="1190726"/>
      </dsp:txXfrm>
    </dsp:sp>
    <dsp:sp modelId="{BFC95742-4FC7-F64E-834C-12D7CF8F4E58}">
      <dsp:nvSpPr>
        <dsp:cNvPr id="0" name=""/>
        <dsp:cNvSpPr/>
      </dsp:nvSpPr>
      <dsp:spPr>
        <a:xfrm>
          <a:off x="7668267" y="3202089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2022</a:t>
          </a:r>
        </a:p>
      </dsp:txBody>
      <dsp:txXfrm>
        <a:off x="7668267" y="3202089"/>
        <a:ext cx="1239372" cy="418363"/>
      </dsp:txXfrm>
    </dsp:sp>
    <dsp:sp modelId="{84BBED63-C359-1840-988D-7CF88282A781}">
      <dsp:nvSpPr>
        <dsp:cNvPr id="0" name=""/>
        <dsp:cNvSpPr/>
      </dsp:nvSpPr>
      <dsp:spPr>
        <a:xfrm>
          <a:off x="9720262" y="2026056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6607012"/>
              <a:satOff val="29154"/>
              <a:lumOff val="-494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F238B-687D-9C43-859A-F0A3C2E76908}">
      <dsp:nvSpPr>
        <dsp:cNvPr id="0" name=""/>
        <dsp:cNvSpPr/>
      </dsp:nvSpPr>
      <dsp:spPr>
        <a:xfrm>
          <a:off x="9702491" y="1988403"/>
          <a:ext cx="69239" cy="75305"/>
        </a:xfrm>
        <a:prstGeom prst="ellipse">
          <a:avLst/>
        </a:prstGeom>
        <a:solidFill>
          <a:schemeClr val="accent2">
            <a:hueOff val="-6607012"/>
            <a:satOff val="29154"/>
            <a:lumOff val="-4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A892B-76B1-8846-B841-7A6D61F93FB1}">
      <dsp:nvSpPr>
        <dsp:cNvPr id="0" name=""/>
        <dsp:cNvSpPr/>
      </dsp:nvSpPr>
      <dsp:spPr>
        <a:xfrm rot="8100000">
          <a:off x="8148808" y="475454"/>
          <a:ext cx="271998" cy="271998"/>
        </a:xfrm>
        <a:prstGeom prst="teardrop">
          <a:avLst>
            <a:gd name="adj" fmla="val 115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05A58-683A-DB48-80E5-0A13C793D0B0}">
      <dsp:nvSpPr>
        <dsp:cNvPr id="0" name=""/>
        <dsp:cNvSpPr/>
      </dsp:nvSpPr>
      <dsp:spPr>
        <a:xfrm>
          <a:off x="8179025" y="505671"/>
          <a:ext cx="211565" cy="211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0C69D-EF0E-6043-80F5-3E4692E23AC6}">
      <dsp:nvSpPr>
        <dsp:cNvPr id="0" name=""/>
        <dsp:cNvSpPr/>
      </dsp:nvSpPr>
      <dsp:spPr>
        <a:xfrm>
          <a:off x="8477140" y="820635"/>
          <a:ext cx="1239372" cy="11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19 – 100% COI Phase-In Period Concluded</a:t>
          </a:r>
        </a:p>
      </dsp:txBody>
      <dsp:txXfrm>
        <a:off x="8477140" y="820635"/>
        <a:ext cx="1239372" cy="1190726"/>
      </dsp:txXfrm>
    </dsp:sp>
    <dsp:sp modelId="{A36CF46E-3B06-AC41-A256-2600396111A6}">
      <dsp:nvSpPr>
        <dsp:cNvPr id="0" name=""/>
        <dsp:cNvSpPr/>
      </dsp:nvSpPr>
      <dsp:spPr>
        <a:xfrm>
          <a:off x="8477140" y="402272"/>
          <a:ext cx="1239372" cy="41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2022</a:t>
          </a:r>
        </a:p>
      </dsp:txBody>
      <dsp:txXfrm>
        <a:off x="8477140" y="402272"/>
        <a:ext cx="1239372" cy="418363"/>
      </dsp:txXfrm>
    </dsp:sp>
    <dsp:sp modelId="{8FC6C241-AD18-B540-A2A8-1F59614EFC0E}">
      <dsp:nvSpPr>
        <dsp:cNvPr id="0" name=""/>
        <dsp:cNvSpPr/>
      </dsp:nvSpPr>
      <dsp:spPr>
        <a:xfrm>
          <a:off x="8284808" y="820635"/>
          <a:ext cx="0" cy="1190726"/>
        </a:xfrm>
        <a:prstGeom prst="line">
          <a:avLst/>
        </a:prstGeom>
        <a:noFill/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67038-8E8A-0947-ACE0-CF46ECDD410A}">
      <dsp:nvSpPr>
        <dsp:cNvPr id="0" name=""/>
        <dsp:cNvSpPr/>
      </dsp:nvSpPr>
      <dsp:spPr>
        <a:xfrm>
          <a:off x="8267038" y="1973709"/>
          <a:ext cx="69239" cy="75305"/>
        </a:xfrm>
        <a:prstGeom prst="ellips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175CC-C24C-1A4E-A0E8-30E9DB7922C5}">
      <dsp:nvSpPr>
        <dsp:cNvPr id="0" name=""/>
        <dsp:cNvSpPr/>
      </dsp:nvSpPr>
      <dsp:spPr>
        <a:xfrm>
          <a:off x="0" y="491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BA477-774F-DC4E-AF23-6FC8382EB378}">
      <dsp:nvSpPr>
        <dsp:cNvPr id="0" name=""/>
        <dsp:cNvSpPr/>
      </dsp:nvSpPr>
      <dsp:spPr>
        <a:xfrm>
          <a:off x="0" y="491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- Regulatory interpretation inconsistencies</a:t>
          </a:r>
          <a:endParaRPr lang="en-US" sz="2800" kern="1200" dirty="0"/>
        </a:p>
      </dsp:txBody>
      <dsp:txXfrm>
        <a:off x="0" y="491"/>
        <a:ext cx="9720262" cy="804348"/>
      </dsp:txXfrm>
    </dsp:sp>
    <dsp:sp modelId="{6F89FEA2-DD30-384B-AD89-0CC6552C6EC6}">
      <dsp:nvSpPr>
        <dsp:cNvPr id="0" name=""/>
        <dsp:cNvSpPr/>
      </dsp:nvSpPr>
      <dsp:spPr>
        <a:xfrm>
          <a:off x="0" y="804839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F0AAF-F9D5-0948-9C72-7AFA3BB2451B}">
      <dsp:nvSpPr>
        <dsp:cNvPr id="0" name=""/>
        <dsp:cNvSpPr/>
      </dsp:nvSpPr>
      <dsp:spPr>
        <a:xfrm>
          <a:off x="0" y="804839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- CO and unit autonomy leading to confusion</a:t>
          </a:r>
          <a:endParaRPr lang="en-US" sz="2800" kern="1200" dirty="0"/>
        </a:p>
      </dsp:txBody>
      <dsp:txXfrm>
        <a:off x="0" y="804839"/>
        <a:ext cx="9720262" cy="804348"/>
      </dsp:txXfrm>
    </dsp:sp>
    <dsp:sp modelId="{8F02438D-4D53-AE45-ACA7-8C87035BB4DF}">
      <dsp:nvSpPr>
        <dsp:cNvPr id="0" name=""/>
        <dsp:cNvSpPr/>
      </dsp:nvSpPr>
      <dsp:spPr>
        <a:xfrm>
          <a:off x="0" y="1609188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A5746-FDAB-5042-B484-16DE5502CD80}">
      <dsp:nvSpPr>
        <dsp:cNvPr id="0" name=""/>
        <dsp:cNvSpPr/>
      </dsp:nvSpPr>
      <dsp:spPr>
        <a:xfrm>
          <a:off x="0" y="1609188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- “Copy/paste” approach vs. intent-driven enforcement</a:t>
          </a:r>
          <a:endParaRPr lang="en-US" sz="2800" kern="1200" dirty="0"/>
        </a:p>
      </dsp:txBody>
      <dsp:txXfrm>
        <a:off x="0" y="1609188"/>
        <a:ext cx="9720262" cy="804348"/>
      </dsp:txXfrm>
    </dsp:sp>
    <dsp:sp modelId="{811D6169-3E27-5E4F-9AE2-E6636600F33C}">
      <dsp:nvSpPr>
        <dsp:cNvPr id="0" name=""/>
        <dsp:cNvSpPr/>
      </dsp:nvSpPr>
      <dsp:spPr>
        <a:xfrm>
          <a:off x="0" y="2413536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F24F7-E221-5C47-ACBC-427C619AD1F8}">
      <dsp:nvSpPr>
        <dsp:cNvPr id="0" name=""/>
        <dsp:cNvSpPr/>
      </dsp:nvSpPr>
      <dsp:spPr>
        <a:xfrm>
          <a:off x="0" y="2413536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- Role of ex-Coast Guard industry professionals</a:t>
          </a:r>
          <a:endParaRPr lang="en-US" sz="2800" kern="1200" dirty="0"/>
        </a:p>
      </dsp:txBody>
      <dsp:txXfrm>
        <a:off x="0" y="2413536"/>
        <a:ext cx="9720262" cy="804348"/>
      </dsp:txXfrm>
    </dsp:sp>
    <dsp:sp modelId="{CA4E4ED8-57FC-4842-998E-985DAD4B775C}">
      <dsp:nvSpPr>
        <dsp:cNvPr id="0" name=""/>
        <dsp:cNvSpPr/>
      </dsp:nvSpPr>
      <dsp:spPr>
        <a:xfrm>
          <a:off x="0" y="3217885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14DCF-982C-B048-9D70-54AB4B5DB143}">
      <dsp:nvSpPr>
        <dsp:cNvPr id="0" name=""/>
        <dsp:cNvSpPr/>
      </dsp:nvSpPr>
      <dsp:spPr>
        <a:xfrm>
          <a:off x="0" y="3217885"/>
          <a:ext cx="9720262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- Proposed Solution: centralized guidance, stronger feedback loops</a:t>
          </a:r>
          <a:endParaRPr lang="en-US" sz="2800" kern="1200" dirty="0"/>
        </a:p>
      </dsp:txBody>
      <dsp:txXfrm>
        <a:off x="0" y="3217885"/>
        <a:ext cx="9720262" cy="804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B1425-B548-9D47-9182-E35E94A6ED1C}">
      <dsp:nvSpPr>
        <dsp:cNvPr id="0" name=""/>
        <dsp:cNvSpPr/>
      </dsp:nvSpPr>
      <dsp:spPr>
        <a:xfrm>
          <a:off x="0" y="0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65102-E982-DD4B-AE89-787119D494CE}">
      <dsp:nvSpPr>
        <dsp:cNvPr id="0" name=""/>
        <dsp:cNvSpPr/>
      </dsp:nvSpPr>
      <dsp:spPr>
        <a:xfrm>
          <a:off x="0" y="0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/>
            <a:t>- Delays up to 16 months, lack of transparency</a:t>
          </a:r>
          <a:endParaRPr lang="en-US" sz="3000" kern="1200" dirty="0"/>
        </a:p>
      </dsp:txBody>
      <dsp:txXfrm>
        <a:off x="0" y="0"/>
        <a:ext cx="9720262" cy="1005681"/>
      </dsp:txXfrm>
    </dsp:sp>
    <dsp:sp modelId="{F0B7DC92-8811-A846-BCDA-87A47B5F745A}">
      <dsp:nvSpPr>
        <dsp:cNvPr id="0" name=""/>
        <dsp:cNvSpPr/>
      </dsp:nvSpPr>
      <dsp:spPr>
        <a:xfrm>
          <a:off x="0" y="1005681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F28AF-9C4B-0A48-BF65-DE7F21EF5B93}">
      <dsp:nvSpPr>
        <dsp:cNvPr id="0" name=""/>
        <dsp:cNvSpPr/>
      </dsp:nvSpPr>
      <dsp:spPr>
        <a:xfrm>
          <a:off x="0" y="1005681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- Appeals treated too narrowly (vessel specific vs. systemic)</a:t>
          </a:r>
        </a:p>
      </dsp:txBody>
      <dsp:txXfrm>
        <a:off x="0" y="1005681"/>
        <a:ext cx="9720262" cy="1005681"/>
      </dsp:txXfrm>
    </dsp:sp>
    <dsp:sp modelId="{2EAA3302-0BE6-B941-8664-F7273A6E891D}">
      <dsp:nvSpPr>
        <dsp:cNvPr id="0" name=""/>
        <dsp:cNvSpPr/>
      </dsp:nvSpPr>
      <dsp:spPr>
        <a:xfrm>
          <a:off x="0" y="2011362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EDE9F-B8F4-374F-A2D1-86933BA78E8F}">
      <dsp:nvSpPr>
        <dsp:cNvPr id="0" name=""/>
        <dsp:cNvSpPr/>
      </dsp:nvSpPr>
      <dsp:spPr>
        <a:xfrm>
          <a:off x="0" y="2011362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/>
            <a:t>- District and HQ slow to act, field units unaware of outcomes</a:t>
          </a:r>
          <a:endParaRPr lang="en-US" sz="3000" kern="1200" dirty="0"/>
        </a:p>
      </dsp:txBody>
      <dsp:txXfrm>
        <a:off x="0" y="2011362"/>
        <a:ext cx="9720262" cy="1005681"/>
      </dsp:txXfrm>
    </dsp:sp>
    <dsp:sp modelId="{FA4E9B39-08A0-6847-9FFD-D73EB92CF719}">
      <dsp:nvSpPr>
        <dsp:cNvPr id="0" name=""/>
        <dsp:cNvSpPr/>
      </dsp:nvSpPr>
      <dsp:spPr>
        <a:xfrm>
          <a:off x="0" y="3017043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D139E-1CFD-E442-A48D-0E8E140E6EC9}">
      <dsp:nvSpPr>
        <dsp:cNvPr id="0" name=""/>
        <dsp:cNvSpPr/>
      </dsp:nvSpPr>
      <dsp:spPr>
        <a:xfrm>
          <a:off x="0" y="3017043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/>
            <a:t>- Proposed Solution: A formalized communication loop and case archive</a:t>
          </a:r>
          <a:endParaRPr lang="en-US" sz="3000" kern="1200" dirty="0"/>
        </a:p>
      </dsp:txBody>
      <dsp:txXfrm>
        <a:off x="0" y="3017043"/>
        <a:ext cx="9720262" cy="1005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78B69-9F1E-0A4D-BAE8-A7F20D614D21}">
      <dsp:nvSpPr>
        <dsp:cNvPr id="0" name=""/>
        <dsp:cNvSpPr/>
      </dsp:nvSpPr>
      <dsp:spPr>
        <a:xfrm>
          <a:off x="0" y="0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FBCFF-90D1-7A47-BAB9-DE4C1C532CE0}">
      <dsp:nvSpPr>
        <dsp:cNvPr id="0" name=""/>
        <dsp:cNvSpPr/>
      </dsp:nvSpPr>
      <dsp:spPr>
        <a:xfrm>
          <a:off x="0" y="0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- Underutilization of the TPO for TSMS Option</a:t>
          </a:r>
          <a:endParaRPr lang="en-US" sz="3200" kern="1200" dirty="0"/>
        </a:p>
      </dsp:txBody>
      <dsp:txXfrm>
        <a:off x="0" y="0"/>
        <a:ext cx="9720262" cy="1005681"/>
      </dsp:txXfrm>
    </dsp:sp>
    <dsp:sp modelId="{E37252AA-B401-E84C-9FC6-80E31A1D90E4}">
      <dsp:nvSpPr>
        <dsp:cNvPr id="0" name=""/>
        <dsp:cNvSpPr/>
      </dsp:nvSpPr>
      <dsp:spPr>
        <a:xfrm>
          <a:off x="0" y="1005681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E0BEF-77C5-E04E-9F84-B56B849E92BF}">
      <dsp:nvSpPr>
        <dsp:cNvPr id="0" name=""/>
        <dsp:cNvSpPr/>
      </dsp:nvSpPr>
      <dsp:spPr>
        <a:xfrm>
          <a:off x="0" y="1005681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- Balancing commercial and regulatory requirements</a:t>
          </a:r>
          <a:endParaRPr lang="en-US" sz="3200" kern="1200" dirty="0"/>
        </a:p>
      </dsp:txBody>
      <dsp:txXfrm>
        <a:off x="0" y="1005681"/>
        <a:ext cx="9720262" cy="1005681"/>
      </dsp:txXfrm>
    </dsp:sp>
    <dsp:sp modelId="{B8F1378B-1795-D04F-9174-FFC824293547}">
      <dsp:nvSpPr>
        <dsp:cNvPr id="0" name=""/>
        <dsp:cNvSpPr/>
      </dsp:nvSpPr>
      <dsp:spPr>
        <a:xfrm>
          <a:off x="0" y="2011362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E97D5-3185-0747-B943-AD0DA2339EB8}">
      <dsp:nvSpPr>
        <dsp:cNvPr id="0" name=""/>
        <dsp:cNvSpPr/>
      </dsp:nvSpPr>
      <dsp:spPr>
        <a:xfrm>
          <a:off x="0" y="2011362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- Burden of 72-hour notices with minimal Coast Guard involvement</a:t>
          </a:r>
          <a:endParaRPr lang="en-US" sz="3200" kern="1200" dirty="0"/>
        </a:p>
      </dsp:txBody>
      <dsp:txXfrm>
        <a:off x="0" y="2011362"/>
        <a:ext cx="9720262" cy="1005681"/>
      </dsp:txXfrm>
    </dsp:sp>
    <dsp:sp modelId="{1FFF4D35-C8EB-4446-B45F-4687834C38E9}">
      <dsp:nvSpPr>
        <dsp:cNvPr id="0" name=""/>
        <dsp:cNvSpPr/>
      </dsp:nvSpPr>
      <dsp:spPr>
        <a:xfrm>
          <a:off x="0" y="3017043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28A87-6EA4-2B43-AA9D-56208434FA56}">
      <dsp:nvSpPr>
        <dsp:cNvPr id="0" name=""/>
        <dsp:cNvSpPr/>
      </dsp:nvSpPr>
      <dsp:spPr>
        <a:xfrm>
          <a:off x="0" y="3017043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0" y="3017043"/>
        <a:ext cx="9720262" cy="10056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32E4D-1561-E148-AC28-5CAEB39672E2}">
      <dsp:nvSpPr>
        <dsp:cNvPr id="0" name=""/>
        <dsp:cNvSpPr/>
      </dsp:nvSpPr>
      <dsp:spPr>
        <a:xfrm>
          <a:off x="0" y="0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20B51-C9B9-054E-95B2-D26781F9D074}">
      <dsp:nvSpPr>
        <dsp:cNvPr id="0" name=""/>
        <dsp:cNvSpPr/>
      </dsp:nvSpPr>
      <dsp:spPr>
        <a:xfrm>
          <a:off x="0" y="0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baseline="0" dirty="0"/>
            <a:t>- Protect the TSMS Certificate</a:t>
          </a:r>
          <a:endParaRPr lang="en-US" sz="3600" kern="1200" dirty="0"/>
        </a:p>
      </dsp:txBody>
      <dsp:txXfrm>
        <a:off x="0" y="0"/>
        <a:ext cx="9720262" cy="1005681"/>
      </dsp:txXfrm>
    </dsp:sp>
    <dsp:sp modelId="{59AA7483-9779-234B-8C32-B0D5639D7AAA}">
      <dsp:nvSpPr>
        <dsp:cNvPr id="0" name=""/>
        <dsp:cNvSpPr/>
      </dsp:nvSpPr>
      <dsp:spPr>
        <a:xfrm>
          <a:off x="0" y="1005681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C624-DF82-034F-AAEF-EDCFB593087A}">
      <dsp:nvSpPr>
        <dsp:cNvPr id="0" name=""/>
        <dsp:cNvSpPr/>
      </dsp:nvSpPr>
      <dsp:spPr>
        <a:xfrm>
          <a:off x="0" y="1005681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baseline="0" dirty="0"/>
            <a:t>- Keep active/avoid complacency</a:t>
          </a:r>
          <a:endParaRPr lang="en-US" sz="3600" kern="1200" dirty="0"/>
        </a:p>
      </dsp:txBody>
      <dsp:txXfrm>
        <a:off x="0" y="1005681"/>
        <a:ext cx="9720262" cy="1005681"/>
      </dsp:txXfrm>
    </dsp:sp>
    <dsp:sp modelId="{BECF99F9-4EB3-BF41-AFA9-649433B6835B}">
      <dsp:nvSpPr>
        <dsp:cNvPr id="0" name=""/>
        <dsp:cNvSpPr/>
      </dsp:nvSpPr>
      <dsp:spPr>
        <a:xfrm>
          <a:off x="0" y="2011362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C9F51-3574-1E49-AAE3-F54CF98DD179}">
      <dsp:nvSpPr>
        <dsp:cNvPr id="0" name=""/>
        <dsp:cNvSpPr/>
      </dsp:nvSpPr>
      <dsp:spPr>
        <a:xfrm>
          <a:off x="0" y="2011362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baseline="0" dirty="0"/>
            <a:t>- Plan early and document well</a:t>
          </a:r>
          <a:endParaRPr lang="en-US" sz="3600" kern="1200" dirty="0"/>
        </a:p>
      </dsp:txBody>
      <dsp:txXfrm>
        <a:off x="0" y="2011362"/>
        <a:ext cx="9720262" cy="1005681"/>
      </dsp:txXfrm>
    </dsp:sp>
    <dsp:sp modelId="{6766C5BB-371B-2D47-9909-63F10FD91B6A}">
      <dsp:nvSpPr>
        <dsp:cNvPr id="0" name=""/>
        <dsp:cNvSpPr/>
      </dsp:nvSpPr>
      <dsp:spPr>
        <a:xfrm>
          <a:off x="0" y="3017043"/>
          <a:ext cx="9720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C13B2-9BFE-7E4A-ABF1-6CE409953048}">
      <dsp:nvSpPr>
        <dsp:cNvPr id="0" name=""/>
        <dsp:cNvSpPr/>
      </dsp:nvSpPr>
      <dsp:spPr>
        <a:xfrm>
          <a:off x="0" y="3017043"/>
          <a:ext cx="972026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baseline="0" dirty="0"/>
            <a:t>- Involve the TPO if TSMS Option</a:t>
          </a:r>
          <a:endParaRPr lang="en-US" sz="3600" kern="1200" dirty="0"/>
        </a:p>
      </dsp:txBody>
      <dsp:txXfrm>
        <a:off x="0" y="3017043"/>
        <a:ext cx="9720262" cy="10056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71D7A-876B-4F86-8DBC-5CA271A4931C}">
      <dsp:nvSpPr>
        <dsp:cNvPr id="0" name=""/>
        <dsp:cNvSpPr/>
      </dsp:nvSpPr>
      <dsp:spPr>
        <a:xfrm>
          <a:off x="626907" y="832359"/>
          <a:ext cx="1248979" cy="12489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C0E55-0790-4035-9D62-F865B21C4691}">
      <dsp:nvSpPr>
        <dsp:cNvPr id="0" name=""/>
        <dsp:cNvSpPr/>
      </dsp:nvSpPr>
      <dsp:spPr>
        <a:xfrm>
          <a:off x="893083" y="1098535"/>
          <a:ext cx="716627" cy="716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17B8A-BDAF-4ACF-96ED-9456544278DE}">
      <dsp:nvSpPr>
        <dsp:cNvPr id="0" name=""/>
        <dsp:cNvSpPr/>
      </dsp:nvSpPr>
      <dsp:spPr>
        <a:xfrm>
          <a:off x="227643" y="2470365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 Interpretation inconsistencies increase risk</a:t>
          </a:r>
        </a:p>
      </dsp:txBody>
      <dsp:txXfrm>
        <a:off x="227643" y="2470365"/>
        <a:ext cx="2047508" cy="720000"/>
      </dsp:txXfrm>
    </dsp:sp>
    <dsp:sp modelId="{472D460F-BBBC-4131-B64A-4F5DE3DDB9F4}">
      <dsp:nvSpPr>
        <dsp:cNvPr id="0" name=""/>
        <dsp:cNvSpPr/>
      </dsp:nvSpPr>
      <dsp:spPr>
        <a:xfrm>
          <a:off x="3032729" y="832359"/>
          <a:ext cx="1248979" cy="12489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76F2F-FB1A-4EF2-A577-AD9EA0915CD3}">
      <dsp:nvSpPr>
        <dsp:cNvPr id="0" name=""/>
        <dsp:cNvSpPr/>
      </dsp:nvSpPr>
      <dsp:spPr>
        <a:xfrm>
          <a:off x="3298906" y="1098535"/>
          <a:ext cx="716627" cy="716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302A6-9EAB-41BE-9411-C526B786507F}">
      <dsp:nvSpPr>
        <dsp:cNvPr id="0" name=""/>
        <dsp:cNvSpPr/>
      </dsp:nvSpPr>
      <dsp:spPr>
        <a:xfrm>
          <a:off x="2633465" y="2470365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 Appeals delay operational decisions</a:t>
          </a:r>
        </a:p>
      </dsp:txBody>
      <dsp:txXfrm>
        <a:off x="2633465" y="2470365"/>
        <a:ext cx="2047508" cy="720000"/>
      </dsp:txXfrm>
    </dsp:sp>
    <dsp:sp modelId="{81648682-4F92-4F52-AA22-D1FEDC6DC24D}">
      <dsp:nvSpPr>
        <dsp:cNvPr id="0" name=""/>
        <dsp:cNvSpPr/>
      </dsp:nvSpPr>
      <dsp:spPr>
        <a:xfrm>
          <a:off x="5438552" y="832359"/>
          <a:ext cx="1248979" cy="12489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11145-371E-4837-93ED-1FE7A7F75428}">
      <dsp:nvSpPr>
        <dsp:cNvPr id="0" name=""/>
        <dsp:cNvSpPr/>
      </dsp:nvSpPr>
      <dsp:spPr>
        <a:xfrm>
          <a:off x="5704728" y="1098535"/>
          <a:ext cx="716627" cy="716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A76CA-E81C-49BE-AB67-D0FF0761245F}">
      <dsp:nvSpPr>
        <dsp:cNvPr id="0" name=""/>
        <dsp:cNvSpPr/>
      </dsp:nvSpPr>
      <dsp:spPr>
        <a:xfrm>
          <a:off x="5039287" y="2470365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 Crew readiness is a full-time job</a:t>
          </a:r>
        </a:p>
      </dsp:txBody>
      <dsp:txXfrm>
        <a:off x="5039287" y="2470365"/>
        <a:ext cx="2047508" cy="720000"/>
      </dsp:txXfrm>
    </dsp:sp>
    <dsp:sp modelId="{06EB29E0-7B10-4E02-B898-D9963F784BE0}">
      <dsp:nvSpPr>
        <dsp:cNvPr id="0" name=""/>
        <dsp:cNvSpPr/>
      </dsp:nvSpPr>
      <dsp:spPr>
        <a:xfrm>
          <a:off x="7844374" y="832359"/>
          <a:ext cx="1248979" cy="12489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60C50-5215-4701-8396-88087D7F5013}">
      <dsp:nvSpPr>
        <dsp:cNvPr id="0" name=""/>
        <dsp:cNvSpPr/>
      </dsp:nvSpPr>
      <dsp:spPr>
        <a:xfrm>
          <a:off x="8110550" y="1098535"/>
          <a:ext cx="716627" cy="7166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D801B-FCCC-455D-8062-3BE29D341DDE}">
      <dsp:nvSpPr>
        <dsp:cNvPr id="0" name=""/>
        <dsp:cNvSpPr/>
      </dsp:nvSpPr>
      <dsp:spPr>
        <a:xfrm>
          <a:off x="7445110" y="2470365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 Proactive planning protects the COI &amp; TSMS</a:t>
          </a:r>
        </a:p>
      </dsp:txBody>
      <dsp:txXfrm>
        <a:off x="7445110" y="2470365"/>
        <a:ext cx="204750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4108-FCAD-334B-A43E-BF42A625A8EE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D8B10-4734-A24C-ADEE-46391B4D2B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1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8B10-4734-A24C-ADEE-46391B4D2B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6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915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9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6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030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0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6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2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5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5/21/25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95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1AA58-614D-08D9-9A1B-302623E3B159}"/>
              </a:ext>
            </a:extLst>
          </p:cNvPr>
          <p:cNvSpPr/>
          <p:nvPr/>
        </p:nvSpPr>
        <p:spPr>
          <a:xfrm>
            <a:off x="724852" y="504497"/>
            <a:ext cx="7830335" cy="5674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675D5-8EE9-D075-C28D-7BBA7266AFB3}"/>
              </a:ext>
            </a:extLst>
          </p:cNvPr>
          <p:cNvSpPr/>
          <p:nvPr/>
        </p:nvSpPr>
        <p:spPr>
          <a:xfrm>
            <a:off x="8755118" y="504497"/>
            <a:ext cx="2712030" cy="567400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46" y="1105351"/>
            <a:ext cx="642070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>
                <a:solidFill>
                  <a:srgbClr val="FFFFFF"/>
                </a:solidFill>
              </a:rPr>
              <a:t>Towing Vessel Compliance Update &amp; Challenges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12A6E-3CA9-A5B5-78D9-FE8055CB3BF3}"/>
              </a:ext>
            </a:extLst>
          </p:cNvPr>
          <p:cNvSpPr txBox="1"/>
          <p:nvPr/>
        </p:nvSpPr>
        <p:spPr>
          <a:xfrm>
            <a:off x="1079946" y="4297556"/>
            <a:ext cx="6420707" cy="1431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Aft>
                <a:spcPts val="200"/>
              </a:spcAft>
              <a:buClr>
                <a:schemeClr val="accent2"/>
              </a:buClr>
              <a:buSzPct val="100000"/>
            </a:pPr>
            <a:r>
              <a:rPr lang="en-US" sz="2000" spc="200" dirty="0">
                <a:solidFill>
                  <a:srgbClr val="FFFFFF"/>
                </a:solidFill>
              </a:rPr>
              <a:t>Moderator: </a:t>
            </a:r>
            <a:br>
              <a:rPr lang="en-US" sz="2000" spc="200" dirty="0">
                <a:solidFill>
                  <a:srgbClr val="FFFFFF"/>
                </a:solidFill>
              </a:rPr>
            </a:br>
            <a:r>
              <a:rPr lang="en-US" sz="2000" spc="200" dirty="0">
                <a:solidFill>
                  <a:srgbClr val="FFFFFF"/>
                </a:solidFill>
              </a:rPr>
              <a:t>Tava S. Foret</a:t>
            </a:r>
            <a:br>
              <a:rPr lang="en-US" sz="2000" spc="200" dirty="0">
                <a:solidFill>
                  <a:srgbClr val="FFFFFF"/>
                </a:solidFill>
              </a:rPr>
            </a:br>
            <a:r>
              <a:rPr lang="en-US" sz="2000" spc="200" dirty="0">
                <a:solidFill>
                  <a:srgbClr val="FFFFFF"/>
                </a:solidFill>
              </a:rPr>
              <a:t>President &amp; Co-Founder, TVIB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E6956-A8BF-2C87-FC61-D495BE44FD21}"/>
              </a:ext>
            </a:extLst>
          </p:cNvPr>
          <p:cNvSpPr txBox="1"/>
          <p:nvPr/>
        </p:nvSpPr>
        <p:spPr>
          <a:xfrm>
            <a:off x="8555187" y="5532175"/>
            <a:ext cx="291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May 29th, 2025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Nashville, TN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E497AA-58B6-623E-856D-18392500F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672" y="887374"/>
            <a:ext cx="3485816" cy="112320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4B6A57-8465-B1BE-ADD2-D13E24298FED}"/>
              </a:ext>
            </a:extLst>
          </p:cNvPr>
          <p:cNvCxnSpPr>
            <a:cxnSpLocks/>
          </p:cNvCxnSpPr>
          <p:nvPr/>
        </p:nvCxnSpPr>
        <p:spPr>
          <a:xfrm>
            <a:off x="1219200" y="4129332"/>
            <a:ext cx="568609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Reflections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DF0FAEA-98A1-61B3-665B-4E12E6F97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189473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ED2307-F79F-42F9-B81B-91F768E72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DB38FF-CE38-4D82-B9F2-DFE28A019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356" y="80636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spc="200" dirty="0"/>
              <a:t>Final 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61" y="806365"/>
            <a:ext cx="2949542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"What is one realistic improvement we can advocate for in the next year?"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ED2307-F79F-42F9-B81B-91F768E72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DB38FF-CE38-4D82-B9F2-DFE28A019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356" y="81027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spc="200" dirty="0">
                <a:solidFill>
                  <a:srgbClr val="FFFFFF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61" y="810275"/>
            <a:ext cx="2949542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Open floor for attendee questions or comments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DFE290-1F8C-30CA-AEEE-B673FABD6AEA}"/>
              </a:ext>
            </a:extLst>
          </p:cNvPr>
          <p:cNvSpPr/>
          <p:nvPr/>
        </p:nvSpPr>
        <p:spPr>
          <a:xfrm>
            <a:off x="3973571" y="336331"/>
            <a:ext cx="7861738" cy="3983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B50EFE-A40D-8622-490A-C505351400A9}"/>
              </a:ext>
            </a:extLst>
          </p:cNvPr>
          <p:cNvSpPr/>
          <p:nvPr/>
        </p:nvSpPr>
        <p:spPr>
          <a:xfrm>
            <a:off x="3973571" y="4554248"/>
            <a:ext cx="7861738" cy="1983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185" y="4470959"/>
            <a:ext cx="7132226" cy="15775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689" y="1013302"/>
            <a:ext cx="7156511" cy="287121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 for your participation!</a:t>
            </a:r>
          </a:p>
          <a:p>
            <a:r>
              <a:rPr lang="en-US" sz="2400" dirty="0">
                <a:solidFill>
                  <a:schemeClr val="bg1"/>
                </a:solidFill>
              </a:rPr>
              <a:t>Tava S. Foret, </a:t>
            </a:r>
            <a:r>
              <a:rPr lang="en-US" sz="2400" i="1" dirty="0">
                <a:solidFill>
                  <a:schemeClr val="bg1"/>
                </a:solidFill>
              </a:rPr>
              <a:t>President &amp; Co-Founder, TVIB</a:t>
            </a:r>
          </a:p>
          <a:p>
            <a:r>
              <a:rPr lang="en-US" sz="2400" dirty="0">
                <a:solidFill>
                  <a:schemeClr val="bg1"/>
                </a:solidFill>
              </a:rPr>
              <a:t>tavaf@thetvib.org</a:t>
            </a:r>
          </a:p>
          <a:p>
            <a:r>
              <a:rPr lang="en-US" sz="2400" dirty="0">
                <a:solidFill>
                  <a:schemeClr val="bg1"/>
                </a:solidFill>
              </a:rPr>
              <a:t>www.thetvib.org</a:t>
            </a:r>
          </a:p>
          <a:p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Find us on: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LinkedIn </a:t>
            </a:r>
            <a:r>
              <a:rPr lang="en-US" sz="1900" dirty="0">
                <a:solidFill>
                  <a:schemeClr val="bg1"/>
                </a:solidFill>
              </a:rPr>
              <a:t>•</a:t>
            </a:r>
            <a:r>
              <a:rPr lang="en-US" sz="2400" dirty="0">
                <a:solidFill>
                  <a:schemeClr val="bg1"/>
                </a:solidFill>
              </a:rPr>
              <a:t> Facebook </a:t>
            </a:r>
            <a:r>
              <a:rPr lang="en-US" sz="1900" dirty="0">
                <a:solidFill>
                  <a:schemeClr val="bg1"/>
                </a:solidFill>
              </a:rPr>
              <a:t>•</a:t>
            </a:r>
            <a:r>
              <a:rPr lang="en-US" sz="2400" dirty="0">
                <a:solidFill>
                  <a:schemeClr val="bg1"/>
                </a:solidFill>
              </a:rPr>
              <a:t> X </a:t>
            </a:r>
            <a:r>
              <a:rPr lang="en-US" sz="1900" dirty="0">
                <a:solidFill>
                  <a:schemeClr val="bg1"/>
                </a:solidFill>
              </a:rPr>
              <a:t>•</a:t>
            </a:r>
            <a:r>
              <a:rPr lang="en-US" sz="2400" dirty="0">
                <a:solidFill>
                  <a:schemeClr val="bg1"/>
                </a:solidFill>
              </a:rPr>
              <a:t> Instagram </a:t>
            </a:r>
            <a:r>
              <a:rPr lang="en-US" sz="1900" dirty="0">
                <a:solidFill>
                  <a:schemeClr val="bg1"/>
                </a:solidFill>
              </a:rPr>
              <a:t>•</a:t>
            </a:r>
            <a:r>
              <a:rPr lang="en-US" sz="2400" dirty="0">
                <a:solidFill>
                  <a:schemeClr val="bg1"/>
                </a:solidFill>
              </a:rPr>
              <a:t> YouTube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8BBA6-E158-7CB1-E905-424CCBEF8F88}"/>
              </a:ext>
            </a:extLst>
          </p:cNvPr>
          <p:cNvSpPr/>
          <p:nvPr/>
        </p:nvSpPr>
        <p:spPr>
          <a:xfrm>
            <a:off x="356691" y="336331"/>
            <a:ext cx="3382977" cy="62011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BE8FB7-B5C0-E945-D651-0EC7A10C532E}"/>
              </a:ext>
            </a:extLst>
          </p:cNvPr>
          <p:cNvGrpSpPr/>
          <p:nvPr/>
        </p:nvGrpSpPr>
        <p:grpSpPr>
          <a:xfrm>
            <a:off x="460218" y="3648971"/>
            <a:ext cx="1327243" cy="1286184"/>
            <a:chOff x="1208591" y="804998"/>
            <a:chExt cx="1944547" cy="1886673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768BE46-664B-B8D2-8E5E-6D2CBD5C10C9}"/>
                </a:ext>
              </a:extLst>
            </p:cNvPr>
            <p:cNvSpPr/>
            <p:nvPr/>
          </p:nvSpPr>
          <p:spPr>
            <a:xfrm>
              <a:off x="1208591" y="804998"/>
              <a:ext cx="1944547" cy="18866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blue and yellow logo&#10;&#10;AI-generated content may be incorrect.">
              <a:extLst>
                <a:ext uri="{FF2B5EF4-FFF2-40B4-BE49-F238E27FC236}">
                  <a16:creationId xmlns:a16="http://schemas.microsoft.com/office/drawing/2014/main" id="{CFA7680A-0EF7-7645-9817-EBDFCA698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240" t="14693" r="8977" b="14762"/>
            <a:stretch/>
          </p:blipFill>
          <p:spPr>
            <a:xfrm>
              <a:off x="1304791" y="1001767"/>
              <a:ext cx="1752145" cy="149313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7251AE-A98E-B11C-A876-3BCE9BC068DB}"/>
              </a:ext>
            </a:extLst>
          </p:cNvPr>
          <p:cNvSpPr txBox="1"/>
          <p:nvPr/>
        </p:nvSpPr>
        <p:spPr>
          <a:xfrm>
            <a:off x="460220" y="501650"/>
            <a:ext cx="31574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Please join TVIB and the Waterways Journal tomorrow at 11:30 am for the 2</a:t>
            </a:r>
            <a:r>
              <a:rPr lang="en-US" sz="2400" baseline="30000" dirty="0">
                <a:solidFill>
                  <a:schemeClr val="tx2"/>
                </a:solidFill>
              </a:rPr>
              <a:t>nd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Annual Mike Rushing Legacy Service Award</a:t>
            </a:r>
            <a:r>
              <a:rPr lang="en-US" sz="2400" dirty="0">
                <a:solidFill>
                  <a:schemeClr val="tx2"/>
                </a:solidFill>
              </a:rPr>
              <a:t> and the </a:t>
            </a:r>
            <a:r>
              <a:rPr lang="en-US" sz="2400" b="1" dirty="0">
                <a:solidFill>
                  <a:schemeClr val="tx2"/>
                </a:solidFill>
              </a:rPr>
              <a:t>40 Under 40 </a:t>
            </a:r>
            <a:r>
              <a:rPr lang="en-US" sz="2400" dirty="0">
                <a:solidFill>
                  <a:schemeClr val="tx2"/>
                </a:solidFill>
              </a:rPr>
              <a:t>Awards Luncheon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05327B-B08F-92CB-5F53-218A9562A041}"/>
              </a:ext>
            </a:extLst>
          </p:cNvPr>
          <p:cNvGrpSpPr/>
          <p:nvPr/>
        </p:nvGrpSpPr>
        <p:grpSpPr>
          <a:xfrm>
            <a:off x="460219" y="5066926"/>
            <a:ext cx="1327244" cy="1286185"/>
            <a:chOff x="2318792" y="3692627"/>
            <a:chExt cx="1497205" cy="1450888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701E32D-4B45-842C-3339-6D0FAE49049B}"/>
                </a:ext>
              </a:extLst>
            </p:cNvPr>
            <p:cNvSpPr/>
            <p:nvPr/>
          </p:nvSpPr>
          <p:spPr>
            <a:xfrm>
              <a:off x="2318792" y="3692627"/>
              <a:ext cx="1497205" cy="14508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A grey and white sign with white text&#10;&#10;AI-generated content may be incorrect.">
              <a:extLst>
                <a:ext uri="{FF2B5EF4-FFF2-40B4-BE49-F238E27FC236}">
                  <a16:creationId xmlns:a16="http://schemas.microsoft.com/office/drawing/2014/main" id="{8A35958C-0CCF-8D71-50B1-94F2AA428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213" t="7067" r="9269" b="7112"/>
            <a:stretch/>
          </p:blipFill>
          <p:spPr>
            <a:xfrm>
              <a:off x="2507129" y="3828236"/>
              <a:ext cx="1120530" cy="117967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Session Overview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3DE8F4E-2C72-E383-8297-1B36646D9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08397"/>
              </p:ext>
            </p:extLst>
          </p:nvPr>
        </p:nvGraphicFramePr>
        <p:xfrm>
          <a:off x="5173885" y="954088"/>
          <a:ext cx="6713316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the Panel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9C95E3-374F-9816-24FD-70E15C396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94251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Panel DISCUSSION Structure &amp; TONE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F67654-D5BC-DBE6-4F57-9720E27BA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25973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EF6C-BA2A-AF49-F63B-4E240D34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BRIEF HISTORY of SUBCHAPER 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41FA24-75EF-F275-8C7F-CB7E71B5E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04003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4B1F86C-EA05-5347-35C1-ECDE60E6E7A4}"/>
              </a:ext>
            </a:extLst>
          </p:cNvPr>
          <p:cNvSpPr/>
          <p:nvPr/>
        </p:nvSpPr>
        <p:spPr>
          <a:xfrm>
            <a:off x="872360" y="4214874"/>
            <a:ext cx="4687612" cy="1730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CDEE3-856B-89DB-491C-6ABEBDF798D7}"/>
              </a:ext>
            </a:extLst>
          </p:cNvPr>
          <p:cNvSpPr txBox="1"/>
          <p:nvPr/>
        </p:nvSpPr>
        <p:spPr>
          <a:xfrm>
            <a:off x="3273972" y="6084359"/>
            <a:ext cx="564405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15 years 7 months – from discussion to implementation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8 years 10 months – from </a:t>
            </a:r>
            <a:r>
              <a:rPr lang="en-US" b="1" dirty="0">
                <a:solidFill>
                  <a:schemeClr val="accent5"/>
                </a:solidFill>
              </a:rPr>
              <a:t>EFFECTIVE</a:t>
            </a:r>
            <a:r>
              <a:rPr lang="en-US" dirty="0">
                <a:solidFill>
                  <a:schemeClr val="accent5"/>
                </a:solidFill>
              </a:rPr>
              <a:t> date to today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ADEB88-BC75-F1DE-E898-E44F603F2200}"/>
              </a:ext>
            </a:extLst>
          </p:cNvPr>
          <p:cNvSpPr/>
          <p:nvPr/>
        </p:nvSpPr>
        <p:spPr>
          <a:xfrm>
            <a:off x="4246182" y="4155471"/>
            <a:ext cx="7280218" cy="2972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12F5E9-7694-1A45-A1BC-DA9439360CD4}"/>
              </a:ext>
            </a:extLst>
          </p:cNvPr>
          <p:cNvGrpSpPr/>
          <p:nvPr/>
        </p:nvGrpSpPr>
        <p:grpSpPr>
          <a:xfrm>
            <a:off x="10744200" y="5500563"/>
            <a:ext cx="1239372" cy="418363"/>
            <a:chOff x="7668267" y="3202089"/>
            <a:chExt cx="1239372" cy="418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D9FA54-AF45-60DE-E2DD-5ECF6CBCFA23}"/>
                </a:ext>
              </a:extLst>
            </p:cNvPr>
            <p:cNvSpPr/>
            <p:nvPr/>
          </p:nvSpPr>
          <p:spPr>
            <a:xfrm>
              <a:off x="7668267" y="3202089"/>
              <a:ext cx="1239372" cy="4183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B2B2CE-96E8-015D-3450-5A38516D90D1}"/>
                </a:ext>
              </a:extLst>
            </p:cNvPr>
            <p:cNvSpPr txBox="1"/>
            <p:nvPr/>
          </p:nvSpPr>
          <p:spPr>
            <a:xfrm>
              <a:off x="7668267" y="3202089"/>
              <a:ext cx="1239372" cy="418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0650" bIns="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900" kern="1200" dirty="0"/>
                <a:t>Today</a:t>
              </a:r>
            </a:p>
          </p:txBody>
        </p:sp>
      </p:grp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E57E4369-71D7-E4E8-27C9-99F57B13CF44}"/>
              </a:ext>
            </a:extLst>
          </p:cNvPr>
          <p:cNvSpPr/>
          <p:nvPr/>
        </p:nvSpPr>
        <p:spPr>
          <a:xfrm>
            <a:off x="8495862" y="4309837"/>
            <a:ext cx="0" cy="1190726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-5872900"/>
                <a:satOff val="25914"/>
                <a:lumOff val="-4392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6E946BD-6130-C90E-3651-E6ED83A2EBEE}"/>
              </a:ext>
            </a:extLst>
          </p:cNvPr>
          <p:cNvSpPr/>
          <p:nvPr/>
        </p:nvSpPr>
        <p:spPr>
          <a:xfrm>
            <a:off x="8461242" y="4251434"/>
            <a:ext cx="69239" cy="75305"/>
          </a:xfrm>
          <a:prstGeom prst="ellipse">
            <a:avLst/>
          </a:prstGeom>
          <a:solidFill>
            <a:schemeClr val="accent2">
              <a:hueOff val="-6607012"/>
              <a:satOff val="29154"/>
              <a:lumOff val="-4941"/>
              <a:alphaOff val="0"/>
            </a:schemeClr>
          </a:solidFill>
          <a:ln w="635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CAE15C-12EE-2AAD-AFA5-31BA36DBA54B}"/>
              </a:ext>
            </a:extLst>
          </p:cNvPr>
          <p:cNvSpPr/>
          <p:nvPr/>
        </p:nvSpPr>
        <p:spPr>
          <a:xfrm>
            <a:off x="4172607" y="2668629"/>
            <a:ext cx="1387365" cy="9153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7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Interpreting the rules – where consistency breaks down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DEAFEC-6878-761E-9DE1-203F562B1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27270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478BFB-08BA-5CB2-31CA-3EC010806437}"/>
              </a:ext>
            </a:extLst>
          </p:cNvPr>
          <p:cNvSpPr txBox="1"/>
          <p:nvPr/>
        </p:nvSpPr>
        <p:spPr>
          <a:xfrm>
            <a:off x="1023938" y="6325227"/>
            <a:ext cx="7622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i="1" dirty="0"/>
              <a:t>Matt Lagarde,</a:t>
            </a:r>
            <a:r>
              <a:rPr lang="en-US" b="0" i="1" dirty="0"/>
              <a:t> Assistant Vice President HSSE, Ingram Barge Company</a:t>
            </a:r>
            <a:endParaRPr lang="en-US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broken appeals process – a cry for reform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797C2A-0E2E-2FD8-91BC-0743CC915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6310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544DA1-B783-378D-61E2-C48273F393B9}"/>
              </a:ext>
            </a:extLst>
          </p:cNvPr>
          <p:cNvSpPr txBox="1"/>
          <p:nvPr/>
        </p:nvSpPr>
        <p:spPr>
          <a:xfrm>
            <a:off x="1023938" y="6325227"/>
            <a:ext cx="921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i="1" dirty="0"/>
              <a:t>Jason Soutiere,</a:t>
            </a:r>
            <a:r>
              <a:rPr lang="en-US" b="0" i="1" dirty="0"/>
              <a:t> Regional Director of Operations, North America, American Bureau of Shipping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Operational challenges – audit notifications and crew readiness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CCC0C9-1279-F911-4546-020C6DC79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95256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84669C8-F18B-F921-D501-8354056E589D}"/>
              </a:ext>
            </a:extLst>
          </p:cNvPr>
          <p:cNvSpPr txBox="1"/>
          <p:nvPr/>
        </p:nvSpPr>
        <p:spPr>
          <a:xfrm>
            <a:off x="1023938" y="6272784"/>
            <a:ext cx="776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i="1" dirty="0"/>
              <a:t>Carlin Chapman</a:t>
            </a:r>
            <a:r>
              <a:rPr lang="en-US" b="0" i="1" dirty="0"/>
              <a:t>, Exec. Vice President – HSSE &amp; Compliance, Southern Devall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Protecting the tsms – noncompliance and drydock extension strategy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867635-377A-3813-10FD-F13B6F752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96356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F11A64-2D0F-F2FD-376C-C223EE8F4160}"/>
              </a:ext>
            </a:extLst>
          </p:cNvPr>
          <p:cNvSpPr txBox="1"/>
          <p:nvPr/>
        </p:nvSpPr>
        <p:spPr>
          <a:xfrm>
            <a:off x="1023938" y="6272784"/>
            <a:ext cx="8267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i="1" dirty="0"/>
              <a:t>Caleb King,</a:t>
            </a:r>
            <a:r>
              <a:rPr lang="en-US" b="0" i="1" dirty="0"/>
              <a:t> Senior Operations Manager, Towing Vessel Inspection Bureau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540</TotalTime>
  <Words>621</Words>
  <Application>Microsoft Macintosh PowerPoint</Application>
  <PresentationFormat>Widescreen</PresentationFormat>
  <Paragraphs>88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Tw Cen MT</vt:lpstr>
      <vt:lpstr>Tw Cen MT Condensed</vt:lpstr>
      <vt:lpstr>Wingdings 3</vt:lpstr>
      <vt:lpstr>Integral</vt:lpstr>
      <vt:lpstr>Towing Vessel Compliance Update &amp; Challenges</vt:lpstr>
      <vt:lpstr>Session Overview</vt:lpstr>
      <vt:lpstr>Meet the Panel</vt:lpstr>
      <vt:lpstr>Panel DISCUSSION Structure &amp; TONE</vt:lpstr>
      <vt:lpstr>BRIEF HISTORY of SUBCHAPER M</vt:lpstr>
      <vt:lpstr>Interpreting the rules – where consistency breaks down</vt:lpstr>
      <vt:lpstr>The broken appeals process – a cry for reform</vt:lpstr>
      <vt:lpstr>Operational challenges – audit notifications and crew readiness</vt:lpstr>
      <vt:lpstr>Protecting the tsms – noncompliance and drydock extension strategy</vt:lpstr>
      <vt:lpstr>Group Reflections</vt:lpstr>
      <vt:lpstr>Final Takeaway</vt:lpstr>
      <vt:lpstr>Q&amp;A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Tava S. Foret</cp:lastModifiedBy>
  <cp:revision>30</cp:revision>
  <cp:lastPrinted>2025-04-30T15:35:14Z</cp:lastPrinted>
  <dcterms:created xsi:type="dcterms:W3CDTF">2013-01-27T09:14:16Z</dcterms:created>
  <dcterms:modified xsi:type="dcterms:W3CDTF">2025-05-21T15:20:19Z</dcterms:modified>
  <cp:category/>
</cp:coreProperties>
</file>