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7" r:id="rId5"/>
    <p:sldId id="261" r:id="rId6"/>
    <p:sldId id="265" r:id="rId7"/>
    <p:sldId id="274" r:id="rId8"/>
    <p:sldId id="269" r:id="rId9"/>
    <p:sldId id="267" r:id="rId10"/>
    <p:sldId id="2949" r:id="rId11"/>
    <p:sldId id="2950" r:id="rId12"/>
    <p:sldId id="295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Zea" userId="0f82b93b-898f-41db-99d5-fa12314ec6a7" providerId="ADAL" clId="{555FAAA9-E867-4802-BBA4-261FB9EA4A88}"/>
    <pc:docChg chg="delSld modSld sldOrd">
      <pc:chgData name="Tracy Zea" userId="0f82b93b-898f-41db-99d5-fa12314ec6a7" providerId="ADAL" clId="{555FAAA9-E867-4802-BBA4-261FB9EA4A88}" dt="2025-05-23T16:29:49.136" v="3"/>
      <pc:docMkLst>
        <pc:docMk/>
      </pc:docMkLst>
      <pc:sldChg chg="del">
        <pc:chgData name="Tracy Zea" userId="0f82b93b-898f-41db-99d5-fa12314ec6a7" providerId="ADAL" clId="{555FAAA9-E867-4802-BBA4-261FB9EA4A88}" dt="2025-05-23T16:29:23.947" v="0" actId="2696"/>
        <pc:sldMkLst>
          <pc:docMk/>
          <pc:sldMk cId="1846104452" sldId="262"/>
        </pc:sldMkLst>
      </pc:sldChg>
      <pc:sldChg chg="del">
        <pc:chgData name="Tracy Zea" userId="0f82b93b-898f-41db-99d5-fa12314ec6a7" providerId="ADAL" clId="{555FAAA9-E867-4802-BBA4-261FB9EA4A88}" dt="2025-05-23T16:29:26.689" v="1" actId="2696"/>
        <pc:sldMkLst>
          <pc:docMk/>
          <pc:sldMk cId="922347704" sldId="263"/>
        </pc:sldMkLst>
      </pc:sldChg>
      <pc:sldChg chg="ord">
        <pc:chgData name="Tracy Zea" userId="0f82b93b-898f-41db-99d5-fa12314ec6a7" providerId="ADAL" clId="{555FAAA9-E867-4802-BBA4-261FB9EA4A88}" dt="2025-05-23T16:29:49.136" v="3"/>
        <pc:sldMkLst>
          <pc:docMk/>
          <pc:sldMk cId="2544125417" sldId="26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Funding for the Inland Waterways Trust Fund Construction and Major Rehab Projects</a:t>
            </a:r>
          </a:p>
        </c:rich>
      </c:tx>
      <c:layout>
        <c:manualLayout>
          <c:xMode val="edge"/>
          <c:yMode val="edge"/>
          <c:x val="0.11153455874368604"/>
          <c:y val="1.4419336443709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55843750719674"/>
          <c:y val="0.1329195091660173"/>
          <c:w val="0.71207591429120143"/>
          <c:h val="0.773375905120469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President’s Budget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9"/>
            <c:marker>
              <c:symbol val="squar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27F-420E-A192-EF026848ABBF}"/>
              </c:ext>
            </c:extLst>
          </c:dPt>
          <c:dLbls>
            <c:dLbl>
              <c:idx val="0"/>
              <c:layout>
                <c:manualLayout>
                  <c:x val="-2.7094982029685313E-2"/>
                  <c:y val="3.814179296952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7F-420E-A192-EF026848ABBF}"/>
                </c:ext>
              </c:extLst>
            </c:dLbl>
            <c:dLbl>
              <c:idx val="1"/>
              <c:layout>
                <c:manualLayout>
                  <c:x val="-3.7547943702159178E-2"/>
                  <c:y val="3.7249283667621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7F-420E-A192-EF026848ABBF}"/>
                </c:ext>
              </c:extLst>
            </c:dLbl>
            <c:dLbl>
              <c:idx val="2"/>
              <c:layout>
                <c:manualLayout>
                  <c:x val="-4.1032264259650474E-2"/>
                  <c:y val="4.8710601719197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7F-420E-A192-EF026848ABBF}"/>
                </c:ext>
              </c:extLst>
            </c:dLbl>
            <c:dLbl>
              <c:idx val="3"/>
              <c:layout>
                <c:manualLayout>
                  <c:x val="-4.1032264259650474E-2"/>
                  <c:y val="4.1599684432509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7F-420E-A192-EF026848ABBF}"/>
                </c:ext>
              </c:extLst>
            </c:dLbl>
            <c:dLbl>
              <c:idx val="4"/>
              <c:layout>
                <c:manualLayout>
                  <c:x val="-6.1938187604598273E-2"/>
                  <c:y val="4.2488532864027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7F-420E-A192-EF026848ABBF}"/>
                </c:ext>
              </c:extLst>
            </c:dLbl>
            <c:dLbl>
              <c:idx val="5"/>
              <c:layout>
                <c:manualLayout>
                  <c:x val="-3.5317978545364753E-2"/>
                  <c:y val="2.5787965616045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7F-420E-A192-EF026848ABBF}"/>
                </c:ext>
              </c:extLst>
            </c:dLbl>
            <c:dLbl>
              <c:idx val="6"/>
              <c:layout>
                <c:manualLayout>
                  <c:x val="-5.0063092781961152E-2"/>
                  <c:y val="5.7204175817126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7F-420E-A192-EF026848ABBF}"/>
                </c:ext>
              </c:extLst>
            </c:dLbl>
            <c:dLbl>
              <c:idx val="8"/>
              <c:layout>
                <c:manualLayout>
                  <c:x val="-3.9290103980904954E-2"/>
                  <c:y val="6.3633577594708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7F-420E-A192-EF026848ABBF}"/>
                </c:ext>
              </c:extLst>
            </c:dLbl>
            <c:dLbl>
              <c:idx val="9"/>
              <c:layout>
                <c:manualLayout>
                  <c:x val="-6.1450382726549423E-2"/>
                  <c:y val="3.151862464183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7F-420E-A192-EF026848AB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Sheet1!$A$6:$A$16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Sheet1!$B$6:$B$16</c:f>
              <c:numCache>
                <c:formatCode>_("$"* #,##0.0_);_("$"* \(#,##0.0\);_("$"* "-"??_);_(@_)</c:formatCode>
                <c:ptCount val="11"/>
                <c:pt idx="0">
                  <c:v>176.4</c:v>
                </c:pt>
                <c:pt idx="1">
                  <c:v>169</c:v>
                </c:pt>
                <c:pt idx="2">
                  <c:v>234</c:v>
                </c:pt>
                <c:pt idx="3">
                  <c:v>225</c:v>
                </c:pt>
                <c:pt idx="4">
                  <c:v>175</c:v>
                </c:pt>
                <c:pt idx="5">
                  <c:v>35</c:v>
                </c:pt>
                <c:pt idx="6">
                  <c:v>111</c:v>
                </c:pt>
                <c:pt idx="7">
                  <c:v>0</c:v>
                </c:pt>
                <c:pt idx="8">
                  <c:v>149</c:v>
                </c:pt>
                <c:pt idx="9">
                  <c:v>39.299999999999997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27F-420E-A192-EF026848AB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Appropriations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Pt>
            <c:idx val="7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F27F-420E-A192-EF026848ABBF}"/>
              </c:ext>
            </c:extLst>
          </c:dPt>
          <c:dPt>
            <c:idx val="8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F27F-420E-A192-EF026848ABBF}"/>
              </c:ext>
            </c:extLst>
          </c:dPt>
          <c:dPt>
            <c:idx val="9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F27F-420E-A192-EF026848ABBF}"/>
              </c:ext>
            </c:extLst>
          </c:dPt>
          <c:dPt>
            <c:idx val="10"/>
            <c:marker>
              <c:symbol val="squar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F27F-420E-A192-EF026848ABBF}"/>
              </c:ext>
            </c:extLst>
          </c:dPt>
          <c:dLbls>
            <c:dLbl>
              <c:idx val="0"/>
              <c:layout>
                <c:manualLayout>
                  <c:x val="-2.1868501193448381E-2"/>
                  <c:y val="-3.1518624641833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27F-420E-A192-EF026848ABBF}"/>
                </c:ext>
              </c:extLst>
            </c:dLbl>
            <c:dLbl>
              <c:idx val="1"/>
              <c:layout>
                <c:manualLayout>
                  <c:x val="-6.1938187604598204E-2"/>
                  <c:y val="-5.0098159695355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27F-420E-A192-EF026848ABBF}"/>
                </c:ext>
              </c:extLst>
            </c:dLbl>
            <c:dLbl>
              <c:idx val="2"/>
              <c:layout>
                <c:manualLayout>
                  <c:x val="-5.3463138463381847E-2"/>
                  <c:y val="-2.6347079672794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27F-420E-A192-EF026848ABBF}"/>
                </c:ext>
              </c:extLst>
            </c:dLbl>
            <c:dLbl>
              <c:idx val="3"/>
              <c:layout>
                <c:manualLayout>
                  <c:x val="-1.1415539520974577E-2"/>
                  <c:y val="-2.8653295128939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27F-420E-A192-EF026848ABBF}"/>
                </c:ext>
              </c:extLst>
            </c:dLbl>
            <c:dLbl>
              <c:idx val="4"/>
              <c:layout>
                <c:manualLayout>
                  <c:x val="-4.446898405991934E-3"/>
                  <c:y val="-1.7191977077363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27F-420E-A192-EF026848ABBF}"/>
                </c:ext>
              </c:extLst>
            </c:dLbl>
            <c:dLbl>
              <c:idx val="5"/>
              <c:layout>
                <c:manualLayout>
                  <c:x val="-2.5352821750939732E-2"/>
                  <c:y val="-4.4960073632414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27F-420E-A192-EF026848ABBF}"/>
                </c:ext>
              </c:extLst>
            </c:dLbl>
            <c:dLbl>
              <c:idx val="6"/>
              <c:layout>
                <c:manualLayout>
                  <c:x val="-1.8384180635957027E-2"/>
                  <c:y val="-3.4383954154727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27F-420E-A192-EF026848ABBF}"/>
                </c:ext>
              </c:extLst>
            </c:dLbl>
            <c:dLbl>
              <c:idx val="7"/>
              <c:layout>
                <c:manualLayout>
                  <c:x val="-4.446898405991934E-3"/>
                  <c:y val="-5.73065902578796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7F-420E-A192-EF026848ABBF}"/>
                </c:ext>
              </c:extLst>
            </c:dLbl>
            <c:dLbl>
              <c:idx val="8"/>
              <c:layout>
                <c:manualLayout>
                  <c:x val="6.0060632664819336E-3"/>
                  <c:y val="-1.4326647564469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7F-420E-A192-EF026848ABBF}"/>
                </c:ext>
              </c:extLst>
            </c:dLbl>
            <c:dLbl>
              <c:idx val="9"/>
              <c:layout>
                <c:manualLayout>
                  <c:x val="-1.0927734642925731E-2"/>
                  <c:y val="-2.578796561604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7F-420E-A192-EF026848ABBF}"/>
                </c:ext>
              </c:extLst>
            </c:dLbl>
            <c:dLbl>
              <c:idx val="10"/>
              <c:layout>
                <c:manualLayout>
                  <c:x val="-5.9916200803543679E-2"/>
                  <c:y val="-1.4450843261529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7F-420E-A192-EF026848AB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Sheet1!$A$6:$A$16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Sheet1!$C$6:$C$16</c:f>
              <c:numCache>
                <c:formatCode>_("$"* #,##0.0_);_("$"* \(#,##0.0\);_("$"* "-"??_);_(@_)</c:formatCode>
                <c:ptCount val="11"/>
                <c:pt idx="0">
                  <c:v>269.89999999999998</c:v>
                </c:pt>
                <c:pt idx="1">
                  <c:v>281</c:v>
                </c:pt>
                <c:pt idx="2">
                  <c:v>405</c:v>
                </c:pt>
                <c:pt idx="3">
                  <c:v>409</c:v>
                </c:pt>
                <c:pt idx="4">
                  <c:v>399</c:v>
                </c:pt>
                <c:pt idx="5">
                  <c:v>329.8</c:v>
                </c:pt>
                <c:pt idx="6">
                  <c:v>335</c:v>
                </c:pt>
                <c:pt idx="7">
                  <c:v>321</c:v>
                </c:pt>
                <c:pt idx="8">
                  <c:v>257.10000000000002</c:v>
                </c:pt>
                <c:pt idx="9">
                  <c:v>59.3</c:v>
                </c:pt>
                <c:pt idx="10">
                  <c:v>455.97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27F-420E-A192-EF026848AB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828160"/>
        <c:axId val="148829696"/>
      </c:lineChart>
      <c:catAx>
        <c:axId val="14882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29696"/>
        <c:crosses val="autoZero"/>
        <c:auto val="1"/>
        <c:lblAlgn val="ctr"/>
        <c:lblOffset val="100"/>
        <c:noMultiLvlLbl val="0"/>
      </c:catAx>
      <c:valAx>
        <c:axId val="148829696"/>
        <c:scaling>
          <c:orientation val="minMax"/>
          <c:max val="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 of Dollars</a:t>
                </a:r>
              </a:p>
            </c:rich>
          </c:tx>
          <c:layout>
            <c:manualLayout>
              <c:xMode val="edge"/>
              <c:yMode val="edge"/>
              <c:x val="4.3071156602994837E-3"/>
              <c:y val="0.36639891419130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_);_(&quot;$&quot;* \(#,##0.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28160"/>
        <c:crosses val="autoZero"/>
        <c:crossBetween val="midCat"/>
        <c:majorUnit val="4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96377634637618"/>
          <c:y val="0.94968841958478645"/>
          <c:w val="0.34834249187733873"/>
          <c:h val="5.03115804152136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customXml" Target="../ink/ink1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0.2864</cdr:x>
      <cdr:y>0.45388</cdr:y>
    </cdr:from>
    <cdr:to>
      <cdr:x>0.66378</cdr:x>
      <cdr:y>0.65719</cdr:y>
    </cdr:to>
    <mc:AlternateContent xmlns:mc="http://schemas.openxmlformats.org/markup-compatibility/2006" xmlns:cdr14="http://schemas.microsoft.com/office/drawing/2010/chartDrawing">
      <mc:Choice Requires="cdr14">
        <cdr14:contentPart xmlns:r="http://schemas.openxmlformats.org/officeDocument/2006/relationships" r:id="rId1">
          <cdr14:nvContentPartPr>
            <cdr14:cNvPr id="2" name="Ink 1">
              <a:extLst xmlns:a="http://schemas.openxmlformats.org/drawingml/2006/main">
                <a:ext uri="{FF2B5EF4-FFF2-40B4-BE49-F238E27FC236}">
                  <a16:creationId xmlns:a16="http://schemas.microsoft.com/office/drawing/2014/main" id="{8779042D-8BCD-35E8-B37B-B32653918428}"/>
                </a:ext>
              </a:extLst>
            </cdr14:cNvPr>
            <cdr14:cNvContentPartPr/>
          </cdr14:nvContentPartPr>
          <cdr14:nvPr macro=""/>
          <cdr14:xfrm>
            <a:off xmlns:a="http://schemas.openxmlformats.org/drawingml/2006/main" x="1912175" y="1599034"/>
            <a:ext xmlns:a="http://schemas.openxmlformats.org/drawingml/2006/main" cx="2519698" cy="716281"/>
          </cdr14:xfrm>
        </cdr14:contentPart>
      </mc:Choice>
      <mc:Fallback xmlns="">
        <cdr:pic>
          <cdr:nvPicPr>
            <cdr:cNvPr id="2" name="Ink 1">
              <a:extLst xmlns:a="http://schemas.openxmlformats.org/drawingml/2006/main">
                <a:ext uri="{FF2B5EF4-FFF2-40B4-BE49-F238E27FC236}">
                  <a16:creationId xmlns:a16="http://schemas.microsoft.com/office/drawing/2014/main" id="{8779042D-8BCD-35E8-B37B-B32653918428}"/>
                </a:ext>
              </a:extLst>
            </cdr:cNvPr>
            <cdr:cNvPicPr/>
          </cdr:nvPicPr>
          <cdr:blipFill>
            <a:blip xmlns:a="http://schemas.openxmlformats.org/drawingml/2006/main" xmlns:r="http://schemas.openxmlformats.org/officeDocument/2006/relationships" r:embed="rId2"/>
            <a:stretch xmlns:a="http://schemas.openxmlformats.org/drawingml/2006/main">
              <a:fillRect/>
            </a:stretch>
          </cdr:blipFill>
          <cdr:spPr>
            <a:xfrm xmlns:a="http://schemas.openxmlformats.org/drawingml/2006/main">
              <a:off x="1912175" y="1599034"/>
              <a:ext cx="2519698" cy="716281"/>
            </a:xfrm>
            <a:prstGeom xmlns:a="http://schemas.openxmlformats.org/drawingml/2006/main" prst="rect">
              <a:avLst/>
            </a:prstGeom>
          </cdr:spPr>
        </cdr:pic>
      </mc:Fallback>
    </mc:AlternateContent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7T16:46:44.1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1051,'376'-26,"-175"8,354-6,-479 24,263 13,-285-4,1-5,0 0,1-4,90-13,156-52,-274 58,1 2,-1 1,40-2,-40 6,0-4,41-8,-38 6,57-5,69-5,-105 8,70 0,75 20,-196-12,2 0,0 0,-2 0,0 0,2 0,0 0,-2-1,0 1,2 0,0-2,-1 1,0 0,-2 1,0 0,0 0,0 0,0 0,1-2,-1 2,0 0,1-1,-1 1,0-1,0 1,0 0,0 0,0 0,0-2,0 2,2-1,-2 1,0 0,0 0,0-1,0 1,0-2,0 2,0 0,0-1,0 1,-2 0,2 0,0-1,-1-2,0 0,-1 1,1-1,0 0,-2 1,2 0,-2 0,2-1,-2 2,0-1,1 1,-1-2,0 3,-2-4,-27-10,0 0,-1 2,-2 3,-52-10,-143-5,215 22,-77-4,-159 12,221 0,-2 2,2 2,0 0,-1 2,-53 32,-20 7,45-27,30-15,2 3,1 0,-40 26,66-38,-1 0,0 1,1-1,0 1,-2-1,1 2,1-2,0 0,-1 1,-1 0,2-1,0 0,-1 2,1-1,-1 0,1-1,0 2,0-1,0 0,0-1,0 2,-2-1,2-1,0 0,0 1,0 1,0-1,0-1,0 1,0 1,2-2,-2 1,0 0,0 1,0-2,0 1,1 0,-1-1,1 2,-1-1,0-1,2 1,-2-1,1 2,-1-2,0 1,1-1,1 1,-2-1,1 0,0 2,-1-2,0 0,3 1,5 3,0 1,0 1,-1-4,13 6,16 3,1-2,0-2,1 0,52-2,161-14,210-37,-31 2,-1 32,-386 15,-1 0,1 3,0 2,-2 3,2 2,-3 1,41 20,-56-24,1 0,0-3,1 1,0-1,42 1,138-6,-138-3,-45 1,-12 0,1 0,-1 0,0 0,0-3,0 2,16-7,-28 8,0 0,0 0,-1 0,1 0,0 0,0 0,0 0,0-1,0 1,0 0,0 0,0 0,0 0,0 0,0 0,0 0,0 0,0 0,0 0,0 0,0 0,0 0,0 0,-1 0,1-2,0 2,0 0,0 0,0 0,0 0,0 0,0-1,0 1,0 0,0 0,0 0,1 0,-1 0,0 0,0 0,0 0,0 0,0 0,0 0,0 0,0 0,0-1,0 1,0 0,0 0,0 0,0 0,0 0,0 0,0 0,0 0,0 0,1 0,-1 0,0-2,0 2,0 0,0 0,2 0,-24-5,-24-2,-264-5,-454 48,644-24,2 7,-188 54,264-54,42-19,0 0,1 0,-1 0,0 0,0 0,0 0,0 0,0 0,1 0,-1 1,0-1,0 0,2 0,-2 0,0 0,0 0,0 0,0 0,0 0,0 2,0-2,0 0,0 0,1 1,-1-1,0 0,0 0,0 1,0-1,0 0,0 0,0 0,0 0,0 0,0 2,0-2,0 0,0 1,0-1,0 0,0 0,0 0,0 0,0 0,-1 1,1-1,0 0,0 0,0 0,0 2,0-2,0 0,0 0,0 1,0-1,-2 0,2 0,0 0,0 0,-1 0,30 3,311-31,-169 8,72 2,-226 18,-22 4,-37 3,30-3,-801 221,720-193,91-32,8 1,16-2,33-8,498-119,-521 115,-29 7,-19 5,-20 4,-1 1,1 2,1 2,-37 14,17-6,-3-2,28-7,2-1,2 4,-2 0,-34 17,62-27,0 0,0 0,-1 0,1 0,0 0,0 0,0 0,-1 0,1 0,0 0,0 0,0 0,0 1,0-1,0 0,0 0,0 0,0 0,-2 0,2 2,0-2,0 0,0 0,0 0,0 0,0 1,-1-1,1 0,0 0,0 0,0 0,0 0,0 0,0 0,0 1,0-1,0 0,0 0,0 0,0 2,0-2,0 0,0 0,0 0,0 0,1 0,-1 0,0 0,0 0,0 1,0-1,0 0,0 0,2 0,-2 1,0-1,0 0,0 0,0 0,18 7,30-2,427-15,-268-1,93 4,293-17,-566 23,-1-2,0-1,0-1,0-2,-1-1,1-1,37-19,-62 28,1 0,-1-1,-1 0,1 1,1-2,-1 2,0-1,-1 0,2 1,-1-2,-1 1,0 0,1 1,1-3,-2 2,0-1,0 1,0 1,0 0,0-1,-2-1,2 1,-1 1,1 0,0-1,-1 1,1-2,-2 2,2 0,0-1,-1 1,0-1,1 1,0-2,-2 2,1 0,1 0,-1 0,1 0,-2 0,2 0,-1 0,0-1,1 1,-3 1,-28-7,1-1,-1 3,1 3,-34 1,-131 16,147-11,-19 3,-65 4,126-15,14-3,25-9,210-60,-142 49,-4-5,119-57,-213 87,7-6,2 2,0-2,10-9,-21 15,0-1,1 1,0 1,-2-1,2-1,-1 2,0-1,1-2,-2 3,2-1,-2 0,2-1,-1 0,-1 0,0 1,1 0,1-1,-2 1,0-2,0 2,0 0,1-1,-1 0,0 0,0 0,0 0,0 1,0 0,-1-2,1 2,0-1,0 1,-2-2,1 1,-2-4,-2 1,2 0,-2 1,1 0,0-2,-1 2,1 2,-2-2,1 1,-11-5,-63-23,65 27,-82-22,0 6,-148-14,33 9,-122-38,329 62,0 0,1-1,-1 0,0 0,2 0,-2-1,1 0,-1 1,1-1,1 0,-2 1,1-2,0 0,2 1,-2-1,2 1,-4-7,1 3,0 0,0 1,-2-1,2 2,-9-10,-8-1,1 0,-3 3,-42-22,-78-22,102 41,-37-12,28 10,-2-2,0-2,4-2,-76-51,122 74,1-1,0 2,-1 0,2-1,-1 0,0 1,-1-3,1 2,1 1,-1-2,-1 1,2 0,0-1,-1 1,0 0,1-1,0 1,-2-4,2 3,0 2,2-1,-2 0,0 1,0-3,0 2,0 1,1-2,-1 1,1 1,-1-1,0-1,2 1,-1 1,-1-1,1-1,-1 2,2 0,0-2,6-4,0 1,2 1,-2-1,14-5,-11 6,98-36,118-25,121-11,-249 65,-46 10,-482 41,317-27,110-13,0 0,0 0,0 0,-1 2,0-2,2 1,0 0,-2-1,0 2,2-1,0 0,-2 1,0-1,2 2,0-3,-1 2,1 0,0 0,-1 0,0 2,0-2,2-2,0 3,-1-2,1 1,0-1,-1 0,1 1,0 0,0 0,0-1,0 2,0-3,1 2,-1 0,0-1,1 0,-1 2,0-3,2 3,-2-2,1 0,-1 1,1-1,1 0,-2 1,1-2,0 2,1 0,-2-2,1 1,3 0,17 17,2-5,1 2,0-3,0-2,1 1,33 6,-22-3,88 24,-67-22,-2 3,-1 1,85 48,-119-53,1 1,-2 0,0 1,18 24,-16-18,2 1,25 17,107 66,-18-15,-78-49,-3 3,-2 2,-2 3,-3 4,61 78,-84-96,100 143,-126-180,16 33,-16-31,0-1,0 0,0-1,0 0,0 2,0-1,0 0,0-1,-2 2,2-1,0-1,0 0,0 1,0 1,-1-1,1-1,-1 0,1 1,0 1,-2-2,2 0,0 1,-1-1,1 1,-1-1,1 2,-2-2,1 0,1 0,0 0,-1 1,-1-1,2 0,-1 0,0 0,1 1,-3-1,-120 42,-122 62,40-15,177-77,-27 8,5 3,-98 58,146-81,1 0,1 0,0 0,0 0,-1 0,-1 1,2-1,0 0,0 0,-1 0,1 0,-1 0,1 2,0-2,0 1,-2-1,2 1,0-1,0 0,0 0,-1 2,1-2,0 1,0-1,-1 0,1 0,0 1,0 1,0-2,0 1,0-1,0 0,0 1,0-1,0 2,0-2,0 0,0 1,0 0,0-1,0 2,1-2,-1 0,0 0,0 1,1 0,-1-1,0 2,0-2,0 0,2 0,-2 0,0 1,0-1,1 1,-1-1,1 0,-1 0,0 0,0 0,2 0,-2 2,1-2,-1 0,1 0,42 12,30-3,2-2,78-6,147-21,-284 19,124-11,281-30,-419 41,6 1,1-3,-1 2,0-2,1 2,-1-2,8-5,-14 8,-2 0,1 0,-1 0,0-1,0 1,1 0,-1 0,2 0,-2 0,0 0,0-1,0 1,1 0,-1-2,0 2,1 0,-1 0,0 0,0-1,0 1,0-1,0 1,0-2,2 2,-2 0,0-1,0 1,0-1,0 1,0-2,0 2,0 0,0 0,0-1,0 1,0-1,-2 1,2 0,0 0,0-2,0 2,0-1,0 1,0-1,-1 1,1 0,0 0,-1 0,1-2,0 2,0 0,0-1,-2 1,2 0,-1 0,1 0,0 0,-31-17,-2 6,-2 0,-1 5,2-1,-70-4,-143 22,-230 78,392-70,83-19,1 1,0 1,-2-2,3 0,-3 0,2 0,0 0,-2 1,3-1,-3 0,2-1,0 1,-1 0,1 0,0 0,-2 0,3-2,-3 2,2-1,0 0,-1 1,1-2,0 1,-1 0,1 1,0-2,1 1,-3 0,3-1,-1 1,-1 0,2-1,-1 1,0-2,1 3,0-2,-2 0,1 1,1 0,0-5,-9-14,3 10,0 0,-1 1,-1-2,0 2,1 1,-1-1,-1 1,0 1,1 0,-2 1,0-2,-12-3,-18-9,-76-23,88 33,-184-57,158 54,-4 1,-83-6,124 17,-10 0,-1-2,0-1,-35-9,-110-33,112 32,9-2,26 9,-43-9,-14 2,59 7,-1 3,-44-4,-74-8,132 15,1 1,-2 0,1 1,0-1,-22 7,32-7,-1 1,0-1,0 1,2 1,-2-2,2 0,-3 1,3 0,-3 1,3-1,-2 0,2-1,-2 3,1-2,0-1,-1 3,1 1,0-3,1 1,0 0,0 0,0 0,0 1,0-2,0 2,0-2,0 2,0-2,1 2,-1-2,1 0,-1 2,2-2,-1 2,-1-2,1 2,1 1,0-1,0-2,0 2,0-1,0 1,0-2,0 3,1-2,0-1,-1 2,1-2,0 0,-1 1,1-1,4 2,45 10,-44-13,104 16,214-4,-42-5,34 37,-5 1,429-12,-587-35,-3-8,0-7,0-7,-1-7,197-70,641-261,-826 291,57-21,-90 61,-20 7,-2-4,-108 28,0 0,1 0,-1 0,0 0,0 0,0 0,0 0,1 0,-1 0,0 0,0 0,0 0,0 0,2 0,-2 0,0 0,1 0,-1 0,0 0,0 0,0-1,0 1,0 0,1 0,-1 0,0-1,2 1,-2 0,0-2,0 2,0 0,0 0,0 0,0 0,0 0,0-1,0 1,0 0,0-1,1 1,-1 0,0 0,0 0,0 0,0-2,0 2,0 0,-1-1,1 1,0 0,0-1,0 1,0 0,0 0,0 0,0 0,0-2,0 2,0 0,0-1,0 1,-2 0,-22-15,-12 2,-1 0,0 2,-2 3,-68-7,-158 9,-304 52,6 50,516-88,3 2,-1 3,0 2,2 1,-44 22,-5 0,92-38,0 0,-1 0,1 0,-1 0,1 0,0 0,0 0,-2 0,2 0,0 0,-1 1,1-1,0 0,0 0,0 1,-1-1,1 0,0 2,-2-2,2 0,0 0,0 0,0 1,0-1,0 0,-1 1,1-1,0 0,0 0,0 2,0-2,0 1,0-1,0 1,0-1,0 0,0 0,0 0,0 2,0-2,0 1,0-1,0 1,0-1,0 0,1 0,-1 0,0 2,0-2,0 1,0-1,0 0,2 0,-2 0,0 0,1 1,27 14,11-6,-1-1,2-2,52 0,127-10,250-46,-3-37,-437 83,-12 1,-1-1,0 0,18-8,-25 6,-17 0,-23-2,-51 2,-125 4,-94 26,255-20,-1267 186,1269-181,20-6,0 2,1 0,1 3,-28 12,37-9,18-2,33-1,68 2,189-9,109-37,-380 33,969-137,-469 62,20 11,-529 67,0 0,-1 1,2 1,-1 2,0-2,-1 2,1 2,0-1,-2 2,15 7,33 13,117 57,-122-61,9 5,2-3,91 20,98 11,-254-56,-2 0,1 0,-1 0,0 0,0 0,0 0,0 0,1 0,-1 0,2 0,-2 0,0 0,0 2,0-2,0 0,1 0,-1 0,0 0,0 1,1-1,-1 0,0 0,0 1,0-1,0 0,0 0,0 0,2 0,-2 2,0-2,0 0,0 1,0-1,0 0,0 0,1 1,-12 9,-26 7,36-17,-61 23,-2-5,-89 17,-138 1,125-17,-490 99,630-113,10-2,26-8,34-7,629-128,-108 28,-525 103,563-153,-595 160,13-5,-1-1,2 0,27-19,-48 27,-1 0,2 0,-1-1,-1 0,1 1,1 0,-2-2,1 1,0 0,-1 1,2-2,-1 1,-1 1,0-1,1-1,-1 1,2-3,-2 4,0 0,0 0,0-1,0-1,0 2,-2 0,2 0,0-1,0 0,-1 1,1-2,0 2,0 0,0 0,0-1,-1 1,1 0,-2-1,2 1,0 0,0 0,-1 0,1-2,-1 2,-39-13,-3 8,-1 1,0 4,-65 6,-135 30,186-25,-751 109,106-17,13 38,640-129,-151 42,168-40,-1-1,0 2,-50 33,76-44,1 0,0 0,1 1,-1-1,3 0,-3 3,2-3,0 1,-7 10,12-15,0 0,0 1,0-1,0 1,0-1,0 0,0 0,1 0,-1 0,0 2,0-2,0 0,1 1,-1-1,0 0,0 1,0-1,0 0,0 0,2 0,-2 0,0 0,1 0,-1 2,0-2,0 0,0 0,0 0,1 0,-1 0,0 0,2 0,-2 0,0 0,0 0,0 0,1 0,20 2,-19-2,91 2,-1-5,155-28,-143 17,-35 4,684-87,3 29,-709 68,10-2,-75 4,-1 0,-1-1,-32-4,-5 1,-637 30,-10 74,-569 194,9 79,987-290,188-57,67-20,18-3,42-5,263-25,-26-8,72-14,2855-348,-3174 391,-38 6,-42 2,31 2,1 2,-1-1,1 2,0 2,-2 0,4 1,-30 24,-24 12,58-38,14-3,2-6,0 1,0-1,0-1,1 0,0 1,-2-1,2 0,-1 2,1-2,4-2,99-4,210-46,-232 36,26-6,591-138,-649 140,-41 12,-18 6,-29 2,-37 12,-103 28,-80 41,121-37,-1314 357,1255-347,168-44,26-10,1 0,-1 0,0 0,0 0,0 0,0 0,0 0,0 0,0 0,0 0,0 0,0 0,0 0,0 0,0 0,0 0,0 0,0 0,0 0,0 0,0 0,0 0,0 0,0 0,0 0,0 0,0 0,0 0,0 0,0 0,0 0,0 0,0 0,0 0,0 0,0 0,0 2,0-2,0 0,0 0,0 0,0 0,0 0,0 0,0 0,0 0,0 0,0 0,0 0,0 1,21-4,231-34,620-118,0-46,-861 198,128-41,-127 39,-22 6,-24 6,-149 45,-1113 235,-8-53,801-146,77-9,334-60,62-14,57-12,217-39,345-60,879-163,-1241 221,-196 39,-42 6,-45 10,-259 71,114-23,-607 148,721-173,466-91,-188 29,-34 7,706-147,-859 170,12-2,-34 10,-956 242,379-110,567-131,20-6,1 1,1 0,-2 0,1 0,0 1,-11 6,32-9,762-124,-609 94,-72 14,309-74,-386 82,-18 8,0 0,0 0,0 0,0 0,0 0,0 0,0 0,0 0,0 0,0 0,0 0,0 0,0 0,0 0,0 0,-1 0,1 0,0 0,0 0,0 0,0 0,0 0,0 0,0 0,0-1,0 1,0 0,0 0,0 0,0 0,0 0,0 0,0 0,0 0,0 0,0-1,0 1,0 0,0 0,0 0,0 0,0 0,0 0,0 0,0 0,0 0,0 0,0 0,0 0,0 0,0 0,0 0,0 0,0 0,0 0,0 0,0 0,0 0,0 0,1 0,-1-2,0 2,0 0,0 0,0 0,0 0,0 0,-32 2,-96 19,-137 48,137-34,-43 10,-315 90,450-118,189-37,1319-216,-1232 183,-204 44,-49 11,-66 16,-104 26,-343 89,11-8,498-121,21-2,30-4,-28 2,92-5,2-7,148-36,-238 45,-5 2,2 1,-1-3,0 2,0-2,0 1,-1-1,0-1,1 1,10-7,-8-2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7T19:05:56.1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70 2963,'0'1,"0"0,0 1,0-2,2 1,-2 0,1-1,-1 0,0 2,0-1,1-1,1 1,-2 1,0-2,1 1,-1-1,1 0,-1 1,2-1,-2 0,0 0,1 0,0 0,-1 2,2-2,-1 0,-1 0,27 5,-21-4,69 13,2-6,146-11,-155-6,55-2,-97 11,136-5,-133 2,-1-2,1-2,43-17,-46 17,-1-1,0 4,2 2,-2 0,2 2,26 4,21-1,51 0,131-6,-224-4,1-1,-2-2,37-18,-29 12,50-14,-21 17,-28 5,0-1,0-2,49-24,-45 14,-33 18,-3-1,1 0,1 0,-1-1,-1-2,0 2,1-2,-1 1,0-2,0 0,-1-2,12-14,50-93,7-11,93-121,-126 195,-3-4,0 0,-4-4,49-106,-43 77,-21 51,22-63,85-237,-119 318,-1-2,3 1,-2 2,23-37,156-200,-151 214,2 2,1 4,64-49,23-10,-73 51,2 4,3 3,66-33,598-175,-703 245,0 0,-1 1,1 2,0 1,-2 0,2 2,30 12,-34-9,-2 1,2 1,-1 2,-2 0,21 17,-2 1,50 42,80 57,-141-114,3-2,-3-1,3 0,30 5,96 12,-102-22,-1 2,88 32,-42 2,114 74,-163-90,-2-2,4-1,-1-4,2-3,-2-2,2-3,54 4,3 3,-71-10,66 3,29-12,121 2,-229 4,2 2,-1 0,-2 1,1 1,0 2,24 19,22 10,-3-2,0 3,-2 3,-2 4,-2 3,87 99,-113-118,30 26,-4-6,57 62,-33-28,118 90,-157-150,1-2,1-1,1-4,54 13,21 12,-35-12,118 24,-135-42,111 2,-139-12,0 0,-3 4,3 3,47 18,-51-14,14 5,1-3,80 14,-90-26,240 25,-213-30,2 0,74-18,18-22,194-80,-292 98,0 3,2 3,0 3,0 5,0 5,90 8,-125 1,1 3,0 2,-1-1,31 21,36 13,-93-41,0-2,1 2,0-2,0 0,-1-1,2 2,7-2,-34-16,-8 5,0 2,0 2,-38-2,-92 1,108 6,-178-4,-440-21,-182-18,697 38,-360-38,25 2,96 12,-23-1,256 31,2 9,-159 36,204-28,0-5,0-9,-136-16,77-12,-231-75,274 57,48 15,-2 3,-84-10,-34 26,-48-6,73-14,-12-4,-281-2,339 26,6 1,-161 20,-41-2,304-8,-2 3,2-1,-1 2,-20 11,35-13,2 0,19-5,25-7,646-204,-421 123,-240 82,650-188,-650 192,37-9,-57 12,0-2,1 2,-1-1,0 0,0-1,0 0,0 1,0-1,0-1,4-7,-6 11,-1-2,0 0,-1 0,2 0,-1 1,-1-2,1 1,1 0,-2 1,0-2,1 1,-1 0,0 0,0-1,0 2,0-2,0 0,0 2,0-2,0 1,0 0,0 0,-1-1,1 2,0-1,-2 0,1-1,1 2,-1-1,-1 0,1-2,-2-3,-2 2,2-1,-1 1,-1 0,1-1,0 2,-1-1,-6-3,-18-12,-2 1,-1 3,1 2,-1 2,-60-15,-170-6,-194 29,454 4,0 0,-1 0,2 1,-2-1,2 1,-2-1,2 2,-2-1,0 0,2-1,0 2,-1 0,0 0,0 0,1-2,-3 7,3-7,1 0,0 0,0 1,-2-1,2 2,0-2,0 1,0-1,0 1,0-1,0 2,0-1,0-1,0 0,0 0,0 1,0-1,0 2,0-1,0-1,0 1,0-1,0 2,2-2,-2 0,1 1,18 16,2-9,0-1,1-2,0 1,0-5,0 2,28-5,-13 2,-28 0,294-1,-276-4,-29 3,1 1,0 1,1-1,-3 1,3 0,-1-2,-1 1,1 1,0 0,-1-1,1 1,0 0,-1 0,2 0,-2 0,0 0,1 0,-2 1,-67-5,-1 5,-117 22,-136 62,281-73,-63 24,95-32,2 3,-3-2,2 2,-2 0,3 1,-16 16,23-24,1 0,0 1,1 0,-2 1,2-1,-1 0,1 1,-1-2,1 1,-2 0,2 1,-1-1,1 0,0-1,-1 2,1 0,0 0,-2-1,2 0,0 1,0-1,0 0,0 2,0-3,0 1,0 1,0 0,0 0,0-1,2-1,-2 3,1-2,-1 0,0 1,0-2,1 2,1 0,-2-1,0 0,1 1,0-2,-1 1,2-1,-2 1,1 1,0-1,-1-1,3 1,6 7,-1-1,0-2,2-1,11 8,23 6,0-4,1-2,69 10,140-6,-219-16,708-14,-558 6,-85 2,0-9,125-37,-203 48,40-3,10 1,20-14,143-24,-70 38,-105 8,88-14,-32 2,7 0,62-37,-150 35,-2-3,1-1,40-29,94-56,-22 11,-140 86,0 2,-1-2,-1-2,1 2,-1-1,2 0,3-6,-9 10,0 1,0-2,1 1,-1 1,2-1,-2-1,0 2,0 0,0-1,0 0,1-1,-1 1,0 1,0-1,0 1,0-2,0 1,0 0,0-1,0 2,0-1,0 1,-1-1,1-2,0 2,-3-2,3 3,-1-3,-1 2,1 0,0-1,-1 1,1 0,0-1,-1 2,1-1,-2 0,3-1,-2 2,-2-1,-18-6,1 1,-34-1,30 3,-39-11,5-5,-186-74,218 83,-46-10,45 14,-45-18,-22-17,-153-36,204 66,20 4,0 1,-1 2,-31-1,-32-4,32 2,8 1,-150-6,-15-2,-84 8,170 10,108-2,2 1,0 0,-2 2,3 0,-25 12,-79 50,94-49,-43 28,64-39,-1-2,1 0,-2 2,3 0,-1-1,1 2,-1-2,1 2,-7 13,11-18,0 0,-1-1,1 2,0-2,-2 2,2-1,-1 1,1-2,0 2,0 0,0-2,0 2,0-1,1 0,-1-1,0 2,2-1,-2 0,0 0,1 1,-1-2,1 1,1 0,-2 0,1-1,0 2,-1-2,3 2,-3-2,3-1,-3 1,1 2,0-2,1 1,0-2,-2 1,4 0,6 6,0-2,1 2,-2-3,18 5,82 19,2-8,142 4,138 24,-111 32,461 215,-538-224,-214-73,-1 2,0 0,2 0,-2 2,1 0,-17 6,1-2,-485 130,263-66,96-30,-34 8,-254 111,429-154,-18 9,-31 22,54-34,2 4,0-4,-1 4,1-1,0-1,1 1,-2 2,2-2,0 2,-1 0,1-1,-4 10,8-14,0-1,-1 2,1-2,0 2,0-2,-2 2,2-1,0 0,0-1,0 2,0-1,2 0,-2-1,0 2,0-1,0 0,1-1,-1 2,0-2,1 0,1 2,-2 0,1-2,0 0,-1 1,2-1,-1 2,0-3,-1 1,3 0,-3 1,3-1,-3 0,4 1,4 4,1 1,-1-2,1-1,13 7,20 4,1-3,0-3,57 4,136-6,-98-11,2-8,179-48,-307 57,-4 1,0 0,1 0,-2-2,2 1,10-8,-19 11,0 0,1 0,-1 0,0 0,0-1,0 1,0 0,0 0,0 0,0 0,0 0,0 0,0 0,0 0,0 0,2 0,-2 0,0 0,0 0,0 0,0 0,0 0,0 0,0 0,0-1,0 1,0 0,0 0,0 0,0 0,0 0,0-2,0 2,0 0,0 0,0 0,0 0,0-1,0 1,0 0,0 0,0 0,0 0,0 0,0-1,0 1,0 0,0 0,0 0,0 0,0 0,0-2,-11-2,-16 0,-270 55,218-35,-443 104,7 47,487-155,15-10,-1 2,2 3,0 0,0-1,0 1,-16 14,28-21,-1 2,0-1,-1-1,2 1,-1-1,0 2,1-1,-2 0,1 1,1-1,-1-1,1 3,-2-2,2 0,-1 1,1-1,0 0,-1 1,1 0,0 0,-2-1,2 0,0 1,0 0,0 0,0-1,0 0,0 2,0-2,0-1,2 3,-2-2,1 2,-1-2,0-1,0 3,1-2,1 1,-2-1,0-1,2 5,2-2,-1 2,0-2,1 1,-2-1,2 1,0-2,0 0,0 0,0 1,7 1,18 5,2-3,-2-2,2 0,0-3,-1-1,0-4,30-5,-26-6,-34 15,2-1,-2 1,0 0,0 0,0 0,0-2,1 2,-1 0,0 0,1-1,-1 1,0 0,0-1,0 1,0 0,0-2,0 2,0 0,0 0,0 0,2 0,-2-1,0 1,0-1,0 1,0 0,0-2,0 2,0 0,0-1,0 0,-19-11,-4 4,1 2,-1 2,-1 0,-47 3,-102 20,-284 87,167-32,46-22,-314 81,534-122,34-7,45-8,106-12,-1-8,2-12,195-75,-340 104,41-19,-54 24,-2 0,2-1,-1 0,1 1,0-2,-1 1,1-1,-2 1,1-1,0 2,3-10,-6 10,0 2,2-1,-2 0,0-1,0 2,0-1,0 0,0-1,1 2,-1-1,0 0,0-1,0 1,0 0,0 1,-1-2,1 1,0 0,0-1,0 1,0 0,0 1,-2-2,2 2,0-1,0 0,-1-1,1 1,-1 1,1 0,0-1,-2-1,1 2,1-1,-1 1,1-1,-2-1,-31-15,1 8,1 2,-2 2,1 1,0 2,-1 2,-50 10,-194 60,241-59,-144 42,-384 138,468-143,172-72,285-103,68-29,-413 147,-25 8,-35 10,-444 171,368-128,93-40,-137 63,143-63,1 1,0 0,1 3,-1 0,-26 32,31-26,27-24,33-27,-33 22,-66 55,-194 164,158-132,32-20,-9 7,59-60,-80 66,-184 111,267-183,1 2,1 0,-1-1,0 2,0-2,-5 8,9-10,0 0,0 2,0-2,-2 0,2 1,0-1,0 0,0 1,-1-1,1 0,0 0,0 0,0 0,0 2,0-2,0 0,0 1,0-1,0 1,0-1,0 0,0 2,0-2,0 1,0-1,0 0,0 0,0 0,0 0,0 1,0-1,1 2,19 7,44-2,0-5,111-14,-22 2,-75 4,0-6,0-2,0-5,118-52,-182 66,-2-2,1-1,0 0,-2 0,24-21,-19 18,-14 10,0 0,0-1,0 1,-1 1,0-1,2-1,-2 1,1-2,0 2,-2 0,2-1,0 0,-2 0,3 1,-3-2,1 1,2-4,-3 5,0 1,0 0,0-1,-1 1,1 0,0 0,0 0,0 0,0-2,0 2,0 0,-2 0,2-1,0 1,0 0,-1 0,1 0,0-1,0 1,0 0,0 0,-1 0,1 0,0 0,-2 0,2 0,0 0,0 0,0 0,-1 0,1 0,0 0,-1 0,1 0,0 0,0 0,0 0,-2 0,2 0,0 1,0-1,0 0,0 0,0 0,-1 1,-18 7,-390 194,337-176,-24 14,1 2,59-29,-62 38,58-29,0 0,-54 14,0 0,75-28,-1-3,1-1,-33 1,4 2,-32 2,36-3,0 0,-57 20,-24 7,51-17,1-3,-146 3,35-6,138-6,-2-3,0-2,-51-11,3 6,69 6,1-1,-41-8,-56-14,94 16,12 6,-1-3,2 0,-1-1,1-2,-27-14,31 14,-5-2,17 1,11 0,5 1,-2 0,2 2,0 2,0-1,27 0,-20 3,45-12,50-37,-78 30,0 3,47-10,-32 10,-2-2,0-3,74-46,53-26,-104 64,0 3,3 4,-1 6,1 4,118-1,-41-4,18 18,-277 6,-152 38,154-24,-339 76,4 47,431-139,2-4,2 0,-2 1,0-1,1 2,0-2,1 1,-2 0,2 1,-2-1,2 2,-2-3,2 2,0 0,-2 0,3 0,-1-1,-2 2,3-1,-3 0,3 2,-4 2,3-3,0 2,-2-2,0 1,1-1,0 1,0-2,-1 2,0 0,-1-2,2 0,-1 1,0-2,-1 2,2 0,-1-2,-1 0,-3 2,-10 6,-84 58,101-67,0 0,0 0,0 1,0-1,0 0,0 0,0 0,0 0,0 0,0 0,0 0,0 0,0 0,0 0,0 2,0-2,0 0,0 0,0 0,0 0,0 0,0 0,0 0,0 0,0 0,0 0,0 1,0-1,0 0,0 0,0 0,0 0,0 0,0 0,0 0,0 0,0 0,-2 0,2 0,0 0,0 0,0 0,0 0,0 0,0 1,14-3,19-8,499-206,87-30,-541 220,-35 14,0-2,1-4,-3 0,74-49,-98 51,-1 0,-1 0,25-35,-24 30,0 1,29-27,52-30,33-30,-116 93,1-2,0-2,-2 2,0-2,23-41,20-41,84-117,-116 182,14-18,98-137,-118 169,2 1,0 1,0 1,2 0,-1 4,28-16,305-114,8 43,-311 92,1 2,-1 4,61 7,-11-1,559 17,-96-21,-549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7T19:05:56.1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2575 3592,'1'5,"0"2,1-2,0 0,0 1,0 0,0-2,0 2,1-1,0-1,-1 0,1 1,0-1,5 4,6 15,57 120,-51-101,0 1,37 57,131 175,-156-219,-28-47,2 2,0-2,0 2,0-2,1 0,12 11,2 3,-1 0,0 1,0 1,20 34,57 122,-31-73,-38-55,65 89,-90-137,34 44,3-2,55 50,-57-59,40 30,-54-48,0 1,-2 2,28 31,-46-47,0 0,1-1,-1 2,0 0,0 0,-1 0,-1 0,2 2,2 14,-2-3,0 3,1 31,-4-31,2 1,8 35,-10-51,0 1,2-1,1 0,-1-1,-1 0,1 0,2 0,-1 0,6 8,-9-12,2-2,-1 0,1 1,0-2,-1 2,1 0,1-2,-1 0,-1 1,2-1,-1 0,0 1,1-1,-2-1,2 0,-2 0,2 0,-2 0,2 0,-1-1,6-2,-2 0,-2 2,1-3,0 0,0 1,-1-1,0 0,1 0,-1-1,0 0,5-7,43-70,-12 17,29-32,-40 50,4 2,42-46,-44 54,58-86,-58 78,47-55,-39 60,71-52,-31 28,-18 17,126-68,-66 57,34-21,-132 64,0 3,1 2,42-13,-66 24,-1-1,0 0,1 0,1 0,-2 0,0-1,1 1,-1 0,1 0,-1 0,2-1,-2 1,1 0,-1-2,1 2,-1-1,0 1,2 0,-2-1,0-1,1 2,-1 0,1 0,-1-1,0 0,0 1,2-2,-2 0,-12-13,-34-8,-12 2,-4 5,1 3,-71-3,-191 12,255 5,-93 12,142-9,-42 3,0 6,-117 43,157-48,-3-2,1 0,1-3,-48 0,-3-1,53 4,0-1,0 3,1 0,-1 1,-18 14,8-7,22-11,0-1,0 2,-1-1,1 0,0 2,-9 8,15-13,1 0,0-1,-1 2,1-2,-2 2,3-2,-1 2,0-1,-1 0,2 0,-1 2,0-2,1 0,0 1,-2 0,2-1,0 1,0 0,0-1,-1 1,1 0,1-1,-1 1,0 0,0-1,0 1,2 0,-2-1,0 0,2 6,1-3,-2-2,2 2,0-2,-2 1,2-2,-1 2,1-1,0 1,-1-1,1-1,0 1,1 0,-2-2,8 4,51 19,-57-22,55 14,1-6,1 0,-1-5,64-8,239-53,-350 55,-2-2,-2 1,2-1,-2-1,18-8,-27 12,0 0,0 0,0 0,1 0,-1 0,0 0,0 0,0 0,1 0,-1 0,0 0,0 0,0 0,0 0,0-1,0 1,0 0,0 0,0 0,0 0,0 0,2-2,-2 2,0 0,0 0,0 0,0 0,0-1,0 1,0 0,0 0,0 0,0 0,0 0,0 0,0 0,0 0,0 0,0-1,0 1,0 0,0 0,0 0,0-2,0 2,0 0,0 0,-10-5,-12 0,-25 3,2 4,-1 3,0 2,0 2,-46 20,67-21,2 2,-39 24,136-60,174-74,112-52,-345 144,30-16,-42 22,0 1,-1 0,1-2,-2 2,2-1,0 0,-2-2,2 2,-1 0,0-2,-1 2,3-7,-4 8,0-1,0 1,0 1,0-1,0-1,0 1,-1 0,1-1,0 1,-2 1,2 0,0-1,-1-1,1 1,-1 1,1-1,0-1,-2 2,2-1,-1 1,0 0,1 0,0-1,-2 1,1-2,1 2,-1 0,1-1,-2 1,1 0,1 0,-1 0,-2 0,3-1,-25-7,1 0,0 2,-39-2,-78 6,103 2,-210 13,152-6,63-7,33 0,0 0,0 0,0 0,-1 0,1 1,0-1,-2 0,2 0,0 0,0 0,0 0,0-1,-1 1,1 0,0 0,0 0,0 0,0 0,-1 0,1 0,0-2,-2 2,2 0,0 0,0-1,0 1,0 0,0 0,0-1,-1 1,1 0,0 0,0 0,0 0,0 0,-1-2,1 2,0 0,0-1,0 1,0 0,0-1,0 1,0 0,0-2,0 2,0 0,0-1,0 1,0-1,0 1,0 0,1 0,-1 0,0 0,0 0,0-2,0 2,1 0,-1-1,16-20,-14 19,36-35,1 2,61-41,44-37,-125 92,-19 19,0 2,0 0,1-1,-1 1,0-1,0 1,0 0,0 0,0-2,1 2,-1-1,0 1,0-1,0 1,0-2,0 2,0-1,0 1,0-1,0 1,0 0,0-2,0 2,0-2,-1 0,-2 1,2-2,-2 2,2 0,-2-2,2 3,-2-1,1-1,0 1,0 1,0-1,0 1,-1-2,0 2,-1 0,-93-12,-130 6,10 0,280-30,-26 22,-8 4,-1-2,0-2,0-1,32-25,-50 29,-10 7,-22 3,-48 18,-82 35,53-16,68-26,-417 114,448-124,0 0,0 0,0 0,0-2,0 2,0 0,0 0,0 0,0 0,0 0,0-1,0 1,0 0,0 0,0 0,0 0,0-1,0 1,0 0,0 0,0 0,0 0,0 0,0-2,0 2,0 0,0 0,0 0,0 0,0 0,0 0,0 0,-1 0,1 0,0 0,0 0,0 0,0 0,0 0,0 0,0 0,0 0,0 0,0 0,0-1,0 1,-1 0,1 0,0 0,0 0,0 0,0 0,-2 0,2 1,0-1,0 0,18-21,-14 18,0-1,0 0,0-1,-2 1,2 0,-1-1,1-1,3-8,-7 12,0 0,0 2,0-3,0 2,0-2,0 2,0 1,0-3,0 2,-2-2,2 3,-1-1,1-2,0 2,-1-1,-1 1,2 0,-1-1,1 1,-1 0,-1-1,2 1,-1 1,0-1,-1-1,2 2,-1-1,0 0,-1 1,0-2,-45-19,30 14,-2-5,0 0,2-2,-2-1,3-1,-1-3,-26-33,-39-38,71 79,0-1,1 0,0 0,1-3,1 2,-1-2,1 1,1-1,-1-1,1 0,2 0,0-1,-1-1,-3-20,5 16,1 1,1 0,-1 1,3-2,0 1,0 0,0-1,3 1,-1 1,0-1,3 1,4-24,30-78,5 2,75-157,-25 64,-54 126,92-152,-121 221,0-1,-1 0,0-1,-2 0,0-1,0 0,-2-1,0 1,-1-2,0 1,-2-1,0 0,-1-1,1 2,-3-1,0-1,0 0,-5-25,2 25,-1 1,-1-1,-1 1,0 1,-1-1,-1 2,-1-1,-17-32,-10-9,-52-73,83 129,-22-29,-1 2,-1 0,-2 2,1 3,-64-43,69 51,2-2,1 0,-1-3,-28-40,-7-10,3 16,-1 6,-3 0,1 5,-4 4,0 2,-2 6,-2 1,-74-24,-501-191,170 78,443 163,2 4,-2 0,0 4,1-1,-53 7,27 4,-1 5,-54 23,-557 184,626-208,-9-1,2 4,-1 3,-66 36,111-53,1 0,0 1,-1-1,1 0,0-1,-1 2,1-1,0 0,-1 2,2-2,-1 1,0-1,-1 2,2-2,-1 0,0 1,1 0,0 1,-2-2,2 1,0 3,-1 0,1-2,0 1,1 0,-1 0,0 0,0 0,2 0,-2 0,1-1,0 1,2 4,4 9,1 0,1 1,15 24,-15-28,73 118,155 194,-136-208,-65-82,-2 4,-1 1,-1 2,51 90,-39-36,33 103,23 51,-83-214,3 1,0-1,0-4,35 45,0-14,2-3,90 74,-61-54,-54-50,40 31,-60-52,2-1,0-1,0-1,0-2,1 0,25 6,99 4,143-11,-166-6,-97 5,1 0,33 11,-17-4,44 10,-1-4,101 0,175-19,345 6,-660-2,62 15,-100-16,-2 0,1 0,-1 0,1 0,-1 0,2 1,-1-1,-1 0,0 0,1 2,-1-2,2 1,-2-1,1 0,-1 0,0 0,1 1,1 1,-2-2,0 1,0-1,1 4,-8 11,-27 11,31-24,-102 59,-127 51,-71 40,290-144,-2 3,0-2,2 2,0 1,-18 20,27-27,0 0,0 2,0 0,0-1,1 1,-1 1,2-1,-1 1,0 0,1-2,0 2,1 0,-2 2,3-4,-1 2,0 15,1-14,1 1,-1-2,1 1,-1-1,3 1,-2-1,1 2,0-2,1 0,0 0,-1 0,2 0,-1 0,1-2,5 8,7 10,0-2,36 38,-22-28,48 54,-46-56,-1 4,-2 0,31 48,-37-45,2-2,1-2,39 39,91 68,-148-135,13 11,1 2,-2 2,0 0,-2 1,32 43,0 11,-32-53,-2 1,0 2,20 43,-34-60,1-1,0 0,1-1,-2 1,4 0,-2-1,0 0,0-1,1 0,-1 1,1-1,6 4,-4-3,-1 0,0 1,-1 0,2-1,-2 2,0 0,1 0,7 20,-10-21,-1 1,2-1,0-1,-1 0,1 0,0 0,1 0,-1 0,2-1,-1-1,-1 1,3-1,-2 2,0-4,10 6,-3-4,0-2,0-1,0 0,1-1,-1 0,2-1,-2-2,0 2,0-3,0 0,0-1,0-1,-2 0,2-1,15-12,0-3,-3 0,1-2,-1-2,-1-1,25-37,-35 43,0 2,2-1,0 3,1-2,0 3,0 1,1 1,2-1,29-16,6 9,2 3,0 4,0 3,2 3,66 1,-116 8,124-13,-119 10,-1 0,0-1,1 0,-1-2,0 0,-1 0,1-2,15-11,-26 16,2 1,-1-1,0-1,0 3,1-3,-2 0,1 1,-1-1,2 1,-2-2,-1 2,3-1,-3 0,1 0,0 0,-1 0,2 0,-2 0,0 0,0 0,0-1,0 1,0 0,-2-8,0-8,-2 0,-2 0,-10-37,0 3,11 36,-10-44,14 60,1-1,0 3,0-3,0 1,0 0,0 1,0-2,0 1,0 0,0 1,0-2,0 1,1 2,-1-3,2 0,-2 2,0 0,1-2,0 2,-1-1,2 1,-2 0,1-2,0 2,1-1,-1 0,14-8,-1 2,1 0,1 3,-1 0,1-2,26-1,0 0,67-20,423-85,-528 113,0 0,0 0,-1 0,1 0,0 0,-2 0,4 0,-4 0,2 1,0 2,-1-2,1 0,3 3,-5-1,0 0,-2-2,2 2,-2-1,3 0,-3 0,1 1,-1-2,2 3,-1-1,-1-2,1 3,-1-1,2 0,-2-1,0 1,0 0,0 1,0-3,0 3,0-1,-2-2,2 3,-1-3,1 6,-4 24,-15 153,18-160,1 2,0 0,1-2,2 0,6 40,2-20,0 0,1 0,1-3,34 75,-35-89,1-2,3 2,-1-2,1-2,1-1,2 1,33 30,10-1,104 58,-24-16,-119-75,0 2,-1 2,0 1,-2 1,20 30,46 56,-31-51,89 120,-132-159,1 0,-2 2,0 1,-1 0,0 0,-2 0,0 3,-2-2,0 2,-1-2,-1 3,0-1,1 53,-6-78,1 2,1-1,-1 0,0-1,0 1,0 1,2-1,-1-1,-1 1,1 0,-1 1,2-3,-1 2,0 1,1-3,-1 2,-1-1,3 0,1 4,-3-6,0 2,2-1,-2-1,1 1,-1-1,0 2,1-2,-1 0,2 1,-2-1,0 0,1 0,0-1,0 1,-1 0,0-2,2 2,-2-1,1 1,-1-1,0-1,1 2,-1-1,0 0,1-1,-1 1,0 0,1-1,0-2,5-5,0-2,-1 1,1-1,-2-1,1 0,-1 0,6-17,5-15,322-663,41 31,-276 497,-89 155,53-96,98-130,-149 227,0-1,-2-1,-1 1,23-55,31-117,-23 60,-11 41,-14 50,-2-4,15-62,-27 92,-1-2,-1 2,0-1,-2-1,0 1,1 0,-2 0,-3-21,2 26,-2-1,0 1,1 1,-2 0,0 0,0 0,-3 1,2-2,-1 2,0 1,-10-15,-56-89,0-4,-126-158,182 259,-1 2,0 1,-1 1,0 2,-1-1,-37-16,-129-38,49 22,-284-142,272 119,80 37,1-3,2-5,1-2,-94-86,138 112,0 0,0 1,-1 2,0 1,-1 2,-38-12,-141-18,32 9,77 4,13 3,-2 4,-86-4,-221 23,169 4,449-18,-178 12,26-1,85 14,-138-6,1 0,-2 2,1 2,-2 2,1 0,0 4,36 24,80 60,209 104,-32-20,-306-174,0-4,-2 1,0 2,1-1,-1 1,-1 1,1 0,-1 0,0 1,0 2,12 18,-20-26,2-3,-2 3,0-1,0 0,0-1,0 0,0 2,0 0,0-3,0 2,0 0,0 0,0 0,0-1,-2 2,2-2,0 0,0 1,-1 0,0 0,1 0,-2-2,1 2,0 2,-29 40,22-35,-445 556,425-533,17-20,3-4,2 0,-1 0,0 2,1 0,-1 0,-6 15,13-24,-2 1,2-1,0-1,0 1,0 2,-1-2,1 1,0-2,0 1,-1 2,1-2,0 0,0 1,0-1,1 0,-1 1,0-1,0 2,1-3,-1 1,0 0,0 1,2-1,-2 0,0-1,1 3,-1-2,1-1,-1 2,3 0,28 22,-10-12,-1-4,1 0,1-1,24 4,94 3,-100-11,379 6,246 30,-625-32,0 2,0 3,-1 3,72 38,-91-36,-20-15,0-2,0 0,1 1,-1-1,0 1,0-1,1 0,-1 0,0 0,0 2,0-2,0 1,0-1,0 1,0-1,0 2,0-2,0 1,0-1,0 1,0-1,0 0,0 0,0 2,0-2,-1 1,1-1,0 0,0 1,-1 1,-2 0,-1 2,1-1,-1 1,2-1,-2-2,0 3,1-3,-1 1,-5 3,-131 50,-234 49,265-76,-720 204,979-284,370-118,-374 129,379-126,-518 166,13-7,0 1,-2-2,37-24,-54 31,1 1,-1 1,2-1,-2-1,0 1,1 0,-2-1,2 1,-2 0,3-2,-3 2,1-1,-1 0,2-1,-1 2,-1-1,3-4,-3 6,0-2,0 1,0-2,0 2,0 0,-2 1,2-2,0 1,-1 0,1-1,0 1,0 1,-1-1,-1-1,2 1,0 0,-1-1,1 1,0 1,-1 0,-1-1,1-2,-7-2,0-2,1 0,-2 3,1-1,-11-3,-53-21,0 5,-125-20,-148 10,201 29,-196 25,316-16,21-3,6 1,43-9,229-52,276-107,-491 139,-40 11,-22 9,-11 6,-7 2,-1 2,1 1,0 1,0 2,0 1,-20 11,-115 74,152-90,-27 21,28-23,2-1,-1 1,1-1,0 2,-1-2,1 1,0-1,-2 0,2 1,0-1,0 2,0-1,-1-1,1 1,0 1,0-2,0 0,0 1,0 0,0-1,0 2,0-1,0 0,0-1,0 2,0-2,0 1,0-1,0 1,0 1,0-1,1-1,-1 1,0 1,0-2,0 0,2 0,-2 1,1 0,-1-1,0 2,0-2,1 1,-1-1,2 0,-2 1,0-1,1 0,19 14,-1-2,-1-2,2 0,0-2,0 0,24 4,11 4,-34-8,-13-8,0 4,0-2,0 1,0 2,0-1,8 7,-16-11,0 0,0 0,0 0,2 0,-2 0,0 1,1-1,-1 0,0 2,0-2,0 0,0 1,0-1,0 0,1 1,-1-1,0 0,0 2,0-2,0 1,0-1,0 0,0 0,0 0,0 1,0-1,0 2,0-2,0 0,0 1,0-1,0 1,0-1,0 2,0-2,-1 0,1 0,0 0,0 0,0 1,0-1,0 0,0 1,-1-1,1 0,0 2,-2-2,2 0,0 0,0 0,0 1,-9 6,0-1,1 0,-3-1,3 0,-3-1,2 0,0-1,-14 2,-14 5,-362 130,7 34,339-143,39-20,13-5,29-7,333-78,-25 5,142 12,-444 64,-34-2,0 0,-1 0,1 0,0 0,0 0,0 0,0 1,0-1,0 0,0 0,0 0,-1 0,1 0,0 0,0 1,0-1,0 0,0 0,-2 0,2 0,0 2,0-2,0 0,0 0,0 0,0 1,0-1,0 0,0 0,0 1,0-1,0 0,0 0,0 0,0 2,0-2,0 0,0 0,0 0,0 0,0 0,0 0,0 0,0 1,0-1,0 0,0 0,2 0,-2 1,0-1,0 0,0 0,0 0,0 0,1 0,-1 2,0-2,0 0,0 0,0 0,0 0,0 0,0 0,0 0,1 0,-1 0,0 0,0 0,0 0,-17 16,0-3,-2 0,0-1,-23 11,-8 5,-63 39,-119 73,180-100,51-40,1 0,-2 0,1 1,0 0,1-1,-2 2,1-1,1 0,-1 1,-1-2,2 1,0 0,-1 1,1-1,-1 0,1 1,-2-2,2 2,0 0,0-1,-1 0,1 1,0 2,1-3,-1 0,2-1,-1 2,-1-1,1 0,1-1,-1 2,-1-1,3-1,-3 0,1 0,0 1,1-1,-1 2,0-2,1 0,-2 0,2 0,-2 0,4 0,32-2,-1 1,0-4,-1-2,48-18,-40 13,336-114,-366 124,-14 6,-23 13,13-9,-337 185,-13-38,98-43,171-68,84-43,18-11,24-17,698-465,-524 365,149-98,-354 222,2 2,-1 0,0-2,-1 2,1-1,0 2,1-1,-2 0,1 1,1-2,-1 2,-1 0,2 0,-1 0,1 2,-1-2,3 2,-2 1,2 1,-2 0,1 0,-1 1,0-1,0 2,0-1,-1 0,5 7,18 26,21 34,-43-66,-1 0,-1 0,2 1,-1 0,0-1,-2 2,2-1,-2 1,2 9,-2-11,-1-2,-1 0,1 1,0-1,0 1,-2 1,2-2,-2 1,2-1,-3 0,2 0,-1 0,1 1,-2-2,2 2,-4 3,-45 59,32-44,-102 123,-7-8,-186 159,283-270,2 1,0 2,3 2,0 0,1 3,-43 77,67-112,0 1,-1 1,-1 0,2 0,0-2,-1 1,1 0,-1 2,1-2,0 1,0-2,0 2,-2 0,2-1,0 0,0 1,0-1,0 2,0-2,2 0,-2 1,0-1,0 0,0 2,1 0,0-1,1 0,-1-1,0 0,1 2,-1-2,2 1,-2-1,0 0,1 1,0-1,0 0,-1-1,0 2,3-2,11 4,0 0,-2-3,20 0,-19 1,-10-2,-2 0,2 1,0 0,-1-1,1 2,0-1,-1 2,1-2,-2 0,8 7,-10-8,0 0,1 2,-1-2,1 1,-1 0,0-1,2 2,-2-1,0-1,1 1,-1-1,0 2,1-1,-1 0,0 1,0-1,0-1,0 1,0 1,0-1,0 2,0-3,0 2,0 1,-1 0,0-2,1 0,0 2,-2-2,2 1,-1 0,0 0,1 0,-3-2,3 2,-1 0,-2 1,-17 17,-1-3,-1 2,1-3,-2-1,-38 17,38-19,-129 58,-28 15,155-70,0 0,-2 3,2 1,-33 36,57-55,0-1,-1 2,1-1,0 2,-1-2,1-1,0 3,1-2,-2 2,1-2,1 0,-1 2,-1 0,2-2,-1 0,1 5,0-5,0 0,0-1,0 2,0-1,0-1,1 1,-1-1,0 2,0-2,2 0,-2 0,1 1,-1-1,0 1,1-1,-1 0,2 2,-2-2,0 0,1 1,-1-1,0 0,1 0,1 0,-2 0,0 1,1-1,0 0,10 0,-2 0,2 0,18-5,277-72,-302 75,1 1,2 1,-3-1,2 1,-2 1,3-1,-2 1,9 3,-13-4,-1 0,0 0,1 2,1-2,-2 1,0-1,1 0,-1 1,1-1,-1 2,0-2,0 1,2-1,-2 0,0 1,0 1,1-2,-1 1,0 0,0-1,1 2,-1-2,0 1,0-1,0 1,0 1,0 0,0 0,0 2,-1-2,0 1,1 0,-2-1,2 1,-1 0,0-2,-1 2,1-1,0 1,-5 4,-40 54,35-52,2 3,1-2,-2 3,4-2,-4 1,4 2,-1-2,0 3,-5 14,12-26,0 1,-1 0,1-1,-1 1,1 0,0 0,0-2,1 2,-1-1,0 1,1-1,-1 1,2 2,-1-2,0 0,-1 0,2 2,-2-2,0 0,0 0,0 0,0 1,0-2,-2 7,0 6,-2 0,-2 0,1-1,-11 22,-11 29,26-54,5-11,9-21,-9 3,0-1,0 1,-1 1,0-3,-2 2,0 0,-1-21,-1-8,-8-73,6 83,-2 1,-2-1,-1 0,-11-34,15 55,-2 2,2-2,-3 2,0 1,1 0,-1-2,-1 4,0-2,-1 2,1 0,-2-1,-12-10,-5 3,-1 0,0 3,0 0,-1 5,-1-2,1 4,0 0,-35 0,-247 6,240 6,71-4,0-1,0 1,0 0,0 0,0 0,0 0,0 0,0 0,0 0,0 0,0 0,0 0,0-1,0 1,0 0,0 0,0 0,0 0,0 0,0 0,0 0,0 0,0 0,0 0,0 0,0 0,0 0,0 0,0 0,0 0,0 0,0 0,0 0,-1 0,1 0,0 0,0 0,0 0,0 0,12-7,27-8,210-66,248-92,-494 170,36-16,-38 18,-1 1,0 0,0-1,1 1,-1 0,0-2,0 2,2-1,-2 1,1-1,-1 1,0-2,0 2,0 0,1 0,-1-1,0 0,0 1,2-2,-2 1,0 1,0-1,0-1,0 1,-2 0,2-1,-1 1,1 1,0-1,-1 1,-1-2,2 1,0 0,-1 1,1-2,-1 1,-1 1,2 0,-1 0,0-1,1 1,-2-2,0 1,-24-11,1 3,-2-1,-42-4,52 11,-522-65,-5 55,384 11,115 0,41-2,9-3,26-9,1 3,0 2,38-9,1 1,-38 9,298-110,-302 101,-29 19,-1 0,1 0,0 0,0 0,0 0,0 0,0 0,0 0,0 0,0 0,-1-1,1 1,0 0,0 0,0 0,0 0,-2 0,2 0,0-2,0 2,0 0,0 0,0 0,0 0,0-1,0 1,0 0,0 0,0 0,0 0,0 0,0 0,0 0,0 0,0-1,0 1,0 0,0 0,0 0,0-2,0 2,0 0,0 0,0 0,0-1,0 1,0 0,0 0,0 0,0 0,0-1,0 1,0 0,0 0,0 0,2 0,-2 0,0-2,0 2,0 0,0 0,1 0,-1 0,0 0,0 0,0 0,-9-1,-2 0,2 1,-2 0,2 0,-2 2,-12 2,5-1,-482 124,305-74,127-34,-127 31,-213 98,375-130,33-18,0 0,0 1,0-1,0 0,0 0,0 0,0 0,0 0,0 0,0 0,0 0,0 0,1 0,-1 0,0 0,0 0,0 1,0-1,0 0,0 0,0 0,0 0,0 2,0-2,0 0,0 0,0 0,0 0,0 1,0-1,0 0,0 0,0 0,0 0,-1 1,1-1,0 0,0 0,0 0,0 0,0 0,0 2,31-5,-2-1,0 0,55-21,-37 10,1 2,32-10,107-48,-269 90,-442 156,-194 73,674-232,13-4,2 0,-45 28,65-31,14-2,33-2,311-26,10-38,-289 44,690-158,-1937 593,1133-396,65-25,1-1,34-10,-11 3,618-148,118-26,-760 179,-15 1,0 2,0 0,0-1,0 2,-1 0,2 0,-1 0,12 4,-18-4,0 0,0 2,1-2,-1 0,1 1,-1-1,0 1,0-1,2 0,-2 0,0 2,1-2,-1 1,0-1,0 1,0-1,0 2,0-2,0 1,0 0,1-1,-1 0,0 2,0-2,0 1,0-1,0 1,0 1,-1-2,1 1,0-1,0 0,0 1,0-1,0 2,0-2,0 1,-1-1,1 1,0-1,-2 2,-14 32,12-24,2-6,0 1,0 2,-1-2,2 0,-1 1,1 0,0 0,-1-1,2 2,0-2,-1 2,1-1,0 0,0 0,1 0,-1 0,2 1,-1-2,-1 1,3-1,-2 2,2 3,6 9,-1 1,1-3,2 2,18 26,13 22,-18-24,-14-26,1 0,-3 3,1-1,11 34,-9-22,1-2,1 1,29 48,-1 2,64 140,-17-52,-54-108,31 70,-57-110,39 89,78 143,-102-215,1-1,1-1,39 45,-52-68,-3 1,2 2,9 20,15 22,-25-45,0 1,0-2,1 0,0-2,1 2,0-2,-2-1,28 12,-9-1,-25-15,1-2,1 4,-1-5,0 3,1-1,-2-2,2 2,0-2,-1 0,7 2,-9-4,-2 1,-1-2,3 1,-3 0,2 1,-2-2,2 1,-1 0,0-1,-1 1,2 0,-1-1,0 1,-1 0,0-2,2 2,-1-1,0-3,14-40,-11 30,24-65,1 0,5 3,46-85,21-51,-76 154,2 1,1 3,4 0,36-50,-23 41,-1-1,55-111,58-160,-123 262,2 4,1 0,52-71,-29 57,-5-5,-2-3,58-128,-75 145,-24 52,0-1,-1-1,-2 0,0-1,9-32,-12 36,2 2,0-1,0 2,3-1,20-32,115-173,-143 220,0-1,-1 2,0-1,0 0,0 1,-1-2,0 0,1 0,-1 2,0-2,-1 0,2 1,-2-8,-2-85,1 56,-2 8,1 2,-2 2,-3-2,2 1,-3 0,0 1,-2 0,1 1,-22-42,13 34,-4 0,2 2,-2 2,-2 1,0 1,-31-29,38 44,-2 0,0 1,1 2,-1 1,-1 1,-35-13,-127-21,27 9,119 20,3-1,-1-3,2-2,-1 0,-38-40,-3 0,-21-22,62 52,-70-50,-290-195,354 252,0 1,-1 2,-54-19,58 28,0-2,1-4,0 1,1-4,-33-28,-142-128,171 150,0 4,-1 3,-76-28,91 41,-26-7,0-2,1-3,2-4,-71-47,82 43,-64-32,82 51,1 2,0 0,-2 2,2 1,-2 0,-21 3,-12 3,1 5,-98 32,-19 3,-159-11,310-30,1 1,-1 0,1 1,-2 2,2 1,2 0,-28 14,-3 10,-50 43,57-41,10-12,-2 0,1-3,-2-2,1-2,-42 11,34-14,2-2,-1-3,0-2,-1-2,1-2,0-3,1-2,-2-2,-38-16,-198-50,203 52,-153-31,188 46,0 5,-1 0,2 2,-44 10,49 0,28-8,2-2,0 0,0 0,-1 0,1 0,0 1,-1-1,1 0,0 0,0 1,0-1,0 0,-2 2,2-2,0 0,-1 1,1-1,0 0,0 0,0 0,0 1,0-1,0 0,0 2,0-2,0 1,0 0,0 1,0-1,1-1,-1 1,2-1,-2 2,1-1,0 0,-1-1,2 2,-2-2,1 0,0 1,-1-1,2 0,-1 1,-1-1,1 2,34 12,0-2,-1-1,38 4,111 3,-103-10,67 0,170 28,-309-34,0-1,-1 2,1-1,-2 1,2 1,0 0,-1 0,0 1,10 9,-9-6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7T19:05:56.1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4137,'1'14,"2"-4,0 2,-1 0,2 0,-1-2,2 2,7 16,-1-4,74 220,-71-204,0-2,4 1,-1-2,0-1,47 66,-57-90,0 1,-1-1,0 1,-1 1,0-1,7 28,-8-25,2 0,-2-1,2 0,12 25,26 28,64 82,-19-32,-78-100,-1 1,1 1,8 25,17 29,48 100,-67-131,2 0,1-3,2 0,1-3,46 62,-47-74,-4 2,1 2,-2 0,1 2,-2 1,21 53,-24-46,6 14,30 66,-35-94,-1 1,2-1,1-2,0 1,1-3,0 0,2-1,0-1,-1-2,2 1,39 20,5 5,-1 2,94 93,-130-113,-2 0,-1 5,32 43,-28-36,-7-6,3 0,28 23,-42-42,-1 2,-1-4,1 4,-2 0,0 0,-1 0,8 20,18 32,-23-51,2 1,-2-3,2 1,19 19,4 2,-22-18,-2 0,2 3,-2-1,-1 1,0-1,13 43,7 13,7 20,-27-70,2 0,0 2,-1-3,2 0,2-1,19 30,-13-28,0 2,1-4,2 1,-2-4,3 0,0-2,0 0,2-4,31 16,22 7,-58-25,2-1,-2-2,2-1,-1-1,1-2,37 2,-31-5,1 2,42 14,-42-10,1-2,32 1,111 10,-115-10,69-7,-88-3,1 3,-1 3,-1 1,69 20,-33 1,-30-11,56 28,-25-11,-61-27,-2 1,2 1,-2 0,2 2,-2 0,25 20,6 11,-26-24,0 1,31 37,-46-52,-3 2,2 0,0-2,0 2,0-2,-1 2,2-2,-2 0,2 1,-2-1,2 0,-1 1,0-2,3 1,-4-1,1 0,-1 0,0 0,1 0,-1 0,-1-1,1 1,1-2,-1 2,0-1,1 1,-2-1,1-1,0 2,-1-1,2 0,-1-1,0 1,-1 0,2-2,3-9,-1 0,0 1,0-1,-1-1,3-22,0 14,122-732,-32-19,-62 485,48-501,-69 561,-9-338,-48 76,27 338,6 82,-2-3,-2 4,-2 0,-2 0,-4 2,-29-68,-66-133,99 222,-4-13,-18-64,34 99,2 0,1-1,0 2,0-4,1 4,1-40,6 6,1-2,2 0,3 2,22-92,4-18,-22 72,-2 1,-4-2,0-95,-18-284,2-34,15 310,-2 60,-10-239,-3-74,9 291,-1 142,3 0,0 0,-1 2,1-2,10-32,-6 27,0 15,-1 21,8 27,-13-36,20 87,-2 1,-3 3,12 154,-19-72,-6 193,-8-276,-2 0,-20 107,-46 180,41-235,5 0,-23 281,42-4,5-211,-22 232,9-292,-40 476,53 356,12-466,-5-390,6 0,2 0,44 211,-31-120,-5-45,-7-87,2 6,-3 1,7 178,-17-226,2 1,0-2,15 66,-19-106,0-2,1-2,-1 2,0-2,2 2,-2-2,1 2,-1-2,0 2,1-2,1 1,-2-1,1 0,0 1,1 2,-2-4,1 0,-1 0,1 0,-1 0,2 0,-2 0,0 0,0 0,0 0,1 0,-1 0,1 0,-1 0,0 0,0 0,0 0,2 0,-2 0,0-2,1 2,-1 0,1 0,-1 0,0-1,0 1,0 0,0-1,0 1,2 0,-2-2,1 2,2-5,-1 0,0-2,2 0,-3 1,0-1,2 0,0-7,29-188,-6-3,-7 1,1-224,-20 397,1-362,-3 313,-4 3,-2-1,-14-76,20 152,2 0,0 0,0 1,-1-2,1 2,0 0,-1-2,1 2,0-1,-2 1,1-2,1 2,0 0,-1-1,-1 1,1 0,1-1,-1 1,-1 0,0-1,0 2,2 0,-1 0,0 0,1 0,-2 0,1 0,0 2,1-2,-2 0,2 1,-1-1,0 1,1-1,-2 2,2-2,-1 1,1-1,0 1,-1 1,-1-2,2 1,-1 2,-6 11,1 1,-1 0,-5 21,7-23,-39 108,-6-2,-2-2,-117 191,161-293,-1 0,1-1,0 2,0-1,1 2,-6 29,10-41,2 2,1-1,-2 0,1 0,1 1,0 0,0-2,0 2,0-2,1 2,1-1,-2 1,1 0,0-1,1 0,0-1,0 0,0 2,1-2,-2 1,2-1,6 8,14 18,-19-27,-1 0,1-1,-2 1,1 1,0-1,-1 1,2 1,2 7,-6-12,1 2,-1-2,0 2,0-2,0 2,0 0,0-1,0 1,0-2,0 2,-1 0,1-1,-2 0,2 0,0 1,-1-2,0 2,-1-2,2 2,-1-2,0 2,-1-3,2 1,-2 2,2-2,-2 1,-2 2,-20 24,-52 41,-14 18,80-77,1 0,1 2,0 0,0 0,0 0,-11 29,18-40,0 1,1-1,-2 2,2-2,-1 2,0-2,1 0,0 2,0-2,0 2,-2-2,2 2,0-2,0 2,0-2,0 2,0-2,0 1,2-1,-2 2,0-2,0 2,0-2,1 0,0 2,-1-2,2 1,-2 0,1 0,0-1,-1 0,2 1,-1-1,0 0,-1 1,2-1,-1 0,0 1,1-1,2 0,4 5,1-4,0 2,-1 0,2-1,11 0,-12-1,35 9,0-3,0-4,87-4,-210 19,1 6,0 4,4 5,-2 4,-96 70,161-101,0 2,-1-1,3 3,-16 16,25-27,0 0,-2 1,2-1,0 0,-1 0,1 1,-1-1,1 0,0 2,0-2,0 1,0-1,0 0,-2 1,2-1,0 2,0-2,0 1,0-1,-1 1,1-1,0 0,0 2,0-2,0 1,0-1,0 1,0-1,1 3,11-2,22-14,-26 8,1-1,-1 2,1 0,-1 0,2 3,-1-2,12-1,14-4,129-33,453-150,-567 167,-40 12,-14 6,-16 3,-17 8,1 5,0 0,0 2,-41 24,11-8,-38 18,-154 55,256-100,1-1,-2 2,2-2,0 0,-1 1,1-1,0 0,-2 0,3 0,-3 0,2-1,0 1,-1 0,1-2,-2 2,3-1,-2 1,0-1,1-1,0 1,-1 1,1-1,0-1,-1 1,1-2,1 2,-1 0,-1-1,0-3,0 2,1 1,-2-1,2 0,0 1,-2-1,2 0,-2 3,0-2,2 0,-2 0,1 0,-5 0,-14-5,-1 2,1 1,0 1,-1 2,0 1,-22 2,17 1,-93 9,-123 32,-113 53,318-85,2-2,42-13,58-18,480-177,-544 200,0-2,0 0,-1 0,1 0,0 0,0 0,-1 1,1-1,0 0,-2 0,2 0,0 0,0 0,0 0,0 0,0 0,-1 0,1 0,0 0,-1 0,1 0,0 0,0 0,0-1,0 1,0 0,0 0,-2 0,2 0,0 0,0-2,-1 2,1 0,0 0,0 0,0-1,-1 1,1 0,0 0,0-1,0 1,0 0,0 0,0-2,0 1,5-20,16-25,2 12,-11 18,-1 0,-1 0,0-2,0 1,-2-2,12-33,-18 51,-2 0,0 1,1-2,-1 1,0 1,0-1,0-1,0 1,0 0,0-1,0 1,0 0,0-1,0 1,-1 0,1-1,0 1,-2 1,2-1,0-1,-1 1,1 0,0-1,-1 2,1-1,-2 0,2 1,0-2,-1 1,0 1,1-1,-2 1,2-2,-1 2,0-1,-1 1,2 0,0-1,-1 1,0 0,1 0,-2 0,1 0,0 0,-2 0,-48-2,49 4,-50 8,0 4,0 2,-79 41,0 0,110-53,21-5,0 0,0-1,0 1,0 0,0 1,1-2,-1 1,0 0,2-1,-2 2,0-1,0 0,0-1,1 2,-1-1,1 0,-1 1,0-2,2 2,-1-1,-1 1,1-1,-1 1,2-2,-2 2,2-1,37-38,0 3,50-32,-80 60,1159-756,-1121 735,-47 29,1 0,-1 0,0-1,0 1,2 0,-2 0,1 0,-1 0,0 0,1 0,-1 0,0 0,0 0,0-2,2 2,-2 0,0-1,1 1,-1 0,0-1,0 1,0-2,0 2,0 0,0-1,1 1,-1-1,0 1,0-2,0 2,0-1,0 1,0-1,0 1,0-2,-16-6,-33 8,-60 11,-127 36,-106 50,272-73,-10 3,40-11,-63 9,102-24,1-1,0 0,0 0,-2 0,2 0,-1 2,1-2,-1 0,1 0,0 0,-2 0,2 0,-1 0,1-2,-1 2,1 0,0 0,-2 0,2 0,-1-1,1 1,0 0,0 0,-1-1,1 1,0 0,-2-2,2 2,-1-1,1 0,7-18,30-22,-36 38,97-92,127-93,-62 59,-145 108,-18 21,0-2,0 2,0 0,0 0,0-1,0 1,0 0,0 0,0 0,0-1,0 1,0 0,0 0,0 0,0-2,0 2,0 0,0 0,0 0,0-1,0 1,-1 0,1 0,0 0,0 0,0 0,0-1,0 1,0 0,0 0,0 0,0 0,0 0,0 0,-1 0,1 0,0-2,0 2,0 0,-2 0,2 0,0 0,0 0,-1 0,1 0,0 0,0 0,-5 0,1 2,0-2,-2 1,1-1,1 1,-9 5,-54 27,36-14,-1-5,-61 21,146-71,154-81,-192 107,-23 10,-34 14,-256 127,60-29,48-31,-256 129,402-185,42-22,3-5,22-12,-7 3,5-2,44-21,-58 32,-2-1,2 3,-2-1,2-1,0 1,-1 1,1 0,-2 0,2 1,-2 1,2-1,8 3,-6 0,0 0,1-1,-1-1,0 0,2-1,-2-1,1 0,0 0,0-1,-1-1,0 0,13-5,10-6,1-3,32-24,-45 26,18-8,-2-5,-2-1,1-1,-3-3,1-3,31-44,-28 27,-1 0,-3-4,0-1,32-83,135-287,-185 399,-6 12,-1 3,0 1,-2 1,0-2,1-2,-2 3,1-1,-1-2,1-13,-5 27,2 0,-2 1,0-2,0 1,0 1,0-1,0-1,0 1,0 1,0-1,0-1,0 2,-2-1,2 0,0 1,0-2,-1 1,1 1,0-1,-1-1,1 2,0-1,0 1,-2-1,2 1,-1 0,1 0,0-2,0 2,-1 0,-1-1,1 1,0-1,-1 1,0 0,0 0,0 0,0 0,0 0,0 1,0-1,0 0,1 1,-4 1,-54 39,51-33,-5-4,14-17,19-33,-19 40,147-292,26-62,-145 294,-4-4,1-3,23-104,-46 163,1 0,-3 0,0 1,3-24,-4 35,0 0,0 0,0 1,0 0,0-2,-1 2,1-1,0 0,-1 0,1 1,-2 0,2-1,0 1,-1 0,1-1,-1 0,1 0,-2 2,0-4,0 4,1-1,0 1,-2 0,3 0,-3-1,2 1,0 0,-1 0,1 0,-2 0,2 0,0 0,-1 1,1-1,0 0,-2 0,3 0,-3 1,-1 2,-41 26,-56 47,23-16,76-57,-12 6,1 1,0-1,-1-1,-22 7,36-15,-1 0,0 1,-1-1,2 0,-1 0,0 0,-1 0,2 0,-1 0,0 0,-1 0,1 0,0 0,1-1,-2 1,1 0,1-2,-1 2,-1-1,2 1,-1-1,1 1,-1-2,-1 1,2 1,0-1,-1-1,0 1,-1 1,2-1,0 1,0-2,-1 1,1 0,-1-1,1 1,0 0,0-1,0 1,0 0,0-1,0 1,0-3,0-4,0-1,0 2,0-2,2 1,-2 0,4-10,16-54,3 3,37-91,-5 17,-7 13,-6-5,-2-1,27-159,-66 286,2 0,-2-2,1 2,-1 1,-1-3,1 2,-2-15,1 22,0 2,0 0,0-1,0 1,0 0,0-1,0 1,0 0,0-2,0 2,0 0,0-1,0 1,0 0,0 0,0-1,0 1,0 0,-1 0,1-2,0 2,0 0,-2 0,2 0,0-1,0 1,0 0,0 0,0 0,-1 0,1 0,0-1,0 1,-1 0,1 0,0 0,-2 0,2 0,0 0,0 0,-13 13,-12 26,-137 322,114-242,-100 183,139-290,8-20,10-34,-6 28,79-368,94-462,-128 560,24-295,-65 450,-7-158,-4 103,-13-81,1 43,8 285,-18 85,4-17,12-63,-6 41,-2 2,-38 131,33-151,-17 106,-4 21,33-161,2-1,-7 103,3-22,1-49,-4 1,-26 91,-62 164,-36 131,119-404,1-2,4 2,1 2,5 0,-10 99,-7 36,-48 455,49-510,4 2,5 1,-2 223,17-327,-4 0,0-2,-1 1,-4-2,1 2,-20 54,17-57,2 0,-7 70,11-77,-1 3,8-44,0 0,0 0,0 0,0 0,0 0,0 0,0 0,0 0,0 0,0 0,0 0,-1 0,1 0,0 0,0-1,0 1,0 0,0 0,0 0,0 0,0 0,0 0,0 0,0 0,0 0,0 0,10-80,28-104,6 0,5 4,7 4,73-172,-109 298,3 4,1-1,1 3,2 1,1 2,1 1,2 3,52-51,-61 68,4-3,-2 0,33-43,-50 58,-1-3,1 2,-2-2,1 0,-1 1,-1-2,1 1,-1 0,0-2,-1 1,0-1,2-11,-5 12,1 2,1 0,0-1,0 0,0 2,2-2,-1 2,1-2,0 2,0 1,1-1,-1 1,2-2,-2 2,2 2,0-2,0 1,0 0,0 1,1-1,1 3,-1-1,-1-1,1 2,1 0,0 2,12-6,-12 5,1-1,-1 3,2-2,-2 2,1 1,0 0,14 0,-19 1,0 2,0-2,0 2,0-1,0 1,0 0,0-1,-1 2,1-1,0 1,-2 0,1 0,0 0,-1 0,1 0,1 1,1 9,9 20,-2 1,0 1,-2 1,-2 1,0-1,4 46,3-2,20 106,42 254,-60-322,9 207,-26-310,0 2,-2-4,1 2,-2 0,1-1,-2 0,-6 23,-42 100,20-56,-34 70,19-46,26-50,-23 48,40-96,0 0,-2 0,2 0,-2-2,0 2,1-1,-2-2,2 1,-10 6,5-3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7T19:56:51.2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3221 786,'-13'-15,"-1"0,-1 1,-1 1,1 0,-2 1,-20-11,-7-7,-32-27,48 34,-1 1,0 2,-2 1,-39-19,36 27,27 9,0 0,0-1,0 0,1 0,-1 0,1-1,-10-7,-83-58,2 1,88 61,-1 1,1 0,-1 1,0 0,-1 0,-11-3,-71-17,54 16,10 2,-1 2,-60-2,-64 8,50 2,-85-3,846-50,-388 21,-167 21,94-11,-143 12,85-24,25-21,-156 51,0-1,0 1,0 0,0 1,0 0,0 0,0 0,0 1,-1 0,9 2,5 3,0 1,19 10,-22-9,1-1,33 10,-22-12,48 1,-54-5,-1 1,1 0,-1 2,27 8,-28-3,0 2,-1 0,0 1,-1 1,0 1,21 21,-29-26,-1 2,0-1,-1 1,-1 1,10 14,-18-25,1 0,0 0,-1 0,1 0,-1-1,0 1,1 0,-1 0,0 0,1 1,-1-1,0 0,0 0,0 0,0 0,0 0,0 0,0 0,0 0,0 0,-1 0,1 0,0 0,-1 1,0 0,0-1,-1 0,1 0,0 0,0 0,0 0,-1 0,1 0,-1-1,1 1,0 0,-1-1,1 1,-3-1,-7 2,0 0,1-1,-20-1,28 0,-149-15,64 4,-54-3,-1 6,-244 18,339-3,0 1,-82 27,-84 46,64-23,54-23,-294 92,320-111,0 3,-98 42,123-43,-1-2,-82 19,-71 12,165-41,0-2,0-1,0-1,-55-5,11 1,53 2,0 1,0 1,-41 9,37-6,0-1,-48 1,47-5,1 2,-48 9,29 1,24-5,-1-2,1 0,-42 2,-56-9,61 0,-63 6,122-4,0 0,0 0,0 0,0 0,-1 0,1 0,0 1,0-1,0 0,0 1,0-1,0 1,0-1,0 1,1-1,-3 2,3-1,0-1,0 0,0 1,0-1,0 1,0-1,0 1,0-1,0 0,0 1,0-1,0 1,0-1,0 0,0 1,0-1,1 1,-1-1,0 0,0 1,0-1,1 0,-1 1,0-1,1 0,-1 1,0-1,1 0,3 4,0-1,1 0,-1 0,1 0,9 4,321 143,-154-71,3-8,356 86,-228-90,-182-35,30 6,-133-32,-1 1,-1 1,0 2,43 21,-44-19,0 0,1-2,0-1,46 10,-19-14,0-2,84-5,-29-1,-86 3,1-1,0-1,-1-1,1 0,24-8,-18 2,1 2,0 1,0 2,1 0,46 2,-23 3,96 14,-144-14,21 4,0 0,28 11,-45-13,-1 1,0 0,0 0,-1 0,1 1,-1 0,0 1,-1 0,1 0,7 9,-2 0,1-1,1-1,0-1,0 0,28 17,24 18,-44-29,1-2,1-1,30 15,22 1,-41-17,-1 1,46 27,-63-31,1-1,0-1,0 0,30 9,-37-14,0 0,0 1,0 0,-1 1,0 0,12 9,52 50,-53-44,0-2,26 17,-29-24,-1-2,0 1,-1 1,0 0,-1 1,16 20,12 12,59 52,-66-65,56 41,-66-55,-1 2,-1 0,42 46,-56-53,-4-4,1-1,1 0,8 8,-12-13,-1 0,1-1,-1 0,1 0,0 0,0 0,0 0,0-1,1 0,-1 0,6 1,14 0,0-1,0-1,0-1,-1-1,1-1,37-10,134-53,-111 34,15-3,2 4,2 4,106-13,-188 39,0 0,0 1,0 0,0 2,28 6,101 33,-146-40,40 15,77 41,-74-33,59 21,50 22,-146-65,-1 1,0-1,1 0,-1-1,1 0,11-1,8 1,-26-1,0 1,1 0,-1-1,0 1,0 0,0 1,1-1,-1 1,-1-1,1 1,5 4,27 28,-15-13,291 251,-270-237,2-3,1-1,59 31,-84-54,0-1,1-1,-1-1,1-1,1-1,22 1,21 4,136 37,-90-18,-19-13,-70-13,-1 2,1 0,-1 2,0 0,24 10,-13 0,-1 1,0 2,-1 1,-1 1,37 35,-52-44,2-1,26 15,15 10,-52-32,-1 0,0 0,1-1,-1 0,1 1,0-1,0-1,6 3,-4-6,-9-5,-11-13,14 20,-48-59,-64-85,-89-185,63 96,-170-267,271 444,-2 1,-3 2,-2 1,-2 3,-2 1,-2 3,-89-61,-145-64,246 154,0 2,0 1,-2 3,-49-9,40 10,1-2,-59-23,57 14,-80-35,114 46,1 1,0-2,1 0,0-1,-24-23,20 16,-34-26,3 5,46 35,-41-34,2-3,-39-49,-15-29,39 51,3-2,-56-98,71 97,-75-127,100 176,-1 1,0 1,-2 0,0 2,-35-29,43 39,-1 2,0-1,0 1,0 1,-1 0,0 0,0 1,0 0,-1 1,1 0,-1 1,0 1,0 0,-18 0,-6 3,3-2,0 3,0 0,-57 14,88-16,-1 0,0 0,0 0,1 0,-1 1,0-1,-4 4,7-5,0 1,-1-1,1 1,0-1,-1 1,1-1,0 1,0 0,0-1,-1 1,1-1,0 1,0 0,0-1,0 1,0-1,0 1,0 0,0-1,0 1,1-1,-1 1,0 0,0-1,0 1,1-1,-1 1,0-1,1 1,-1 0,0-1,1 0,-1 1,1-1,-1 1,1-1,-1 1,1-1,-1 0,1 1,-1-1,1 0,122 94,-2 17,65 55,157 93,17-12,-62-44,-206-141,132 68,-162-101,0-2,2-3,94 22,-90-29,2-4,0-3,131 2,-191-12,-9-1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7T19:56:56.0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485 1135,'0'6,"0"-2,1 0,-2-1,1 1,0-1,-1 1,1-1,-1 1,-2 4,3-8,0 0,0 1,0-1,0 0,0 0,0 0,0 1,0-1,0 0,0 0,-1 0,1 1,0-1,0 0,0 0,0 0,0 0,-1 0,1 1,0-1,0 0,0 0,-1 0,1 0,0 0,0 0,0 0,-1 0,1 0,0 0,0 0,-1 0,1 0,0 0,0 0,0 0,-1 0,1 0,0 0,0 0,0 0,-1 0,1 0,0 0,0 0,0-1,-1 1,1 0,0 0,0 0,0 0,0 0,-1-1,1 1,0 0,0 0,0 0,0-1,0 1,0 0,0 0,0 0,0-1,-1 1,1 0,-5-17,-8-104,9 74,-11-508,15 475,2 43,2 1,17-71,-13 72,-1 0,-1-1,0-36,-19 500,1-90,11-328,0 898,24-566,4-114,-17-162,32 115,-30-143,20 41,-21-57,-1 1,-1 0,-1 1,-2 0,0 0,3 29,-9 172,-3-94,3 702,1-822,0-1,0 0,1-1,0 1,0 0,1 0,1-1,0 1,0-1,1 0,0-1,0 1,1-1,10 11,-5-7,0 0,2-1,-1 0,2-1,-1-1,1 0,0-1,17 7,-27-13,17 7,0 0,24 5,-45-14,0 1,0-1,0 0,0 0,0 0,0 0,0 0,0 0,0 0,0 0,0 0,0 0,0 0,0 0,0 1,0-1,0 0,0 0,0 0,0 0,0 0,0 0,0 0,0 0,0 0,0 0,-18 0,-26-3,10-3,-1-3,2-1,-1-1,-60-30,73 32,-1 0,1 2,-1 1,0 0,-1 2,1 0,-1 2,0 0,0 2,1 0,-1 2,-36 6,57-7,0-1,-1 0,1 0,0 0,0 0,-1 0,1 0,0-1,0 1,-1-1,1 1,0-1,0 0,0 0,0 0,0 0,0 0,0-1,0 1,1-1,-1 1,0-1,1 1,0-1,-1 0,1 0,0 0,0 0,-1 0,2 0,-1 0,0 0,0 0,0-4,-3-8,1-1,1 0,0 0,0-17,1 12,-3-9,-1 0,-2 0,-1 0,-1 1,-1 0,-25-46,10 14,-33-123,-1-2,53 171,0 0,1-1,1 0,0 0,1 0,1 0,0 0,1-1,1 1,0-1,4-24,1 12,1-1,2 1,1 0,1 0,20-39,-8 19,-2-1,-3 0,-1-2,8-52,-21 92,2-11,71-368,-74 372,23-323,-24 302,1-1,2 1,2 1,1-1,20-58,-21 81,2 1,13-23,-14 28,-1-1,0 0,-1 0,0 0,-1-1,6-21,32-285,-36 182,-6 85,9-57,-3 76,2 0,18-46,-7 25,30-64,-46 109,0-1,1 1,0 0,0 0,1 0,0 1,0-1,0 1,1 1,1-1,-1 1,1 0,0 0,0 1,0 0,1 0,0 1,14-7,-4 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6E0CD-FDF0-4575-8F0A-1319F688C17E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1C266-0981-40ED-A114-2C50D75D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2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497200" y="-100"/>
            <a:ext cx="169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2988300" y="1747833"/>
            <a:ext cx="8678800" cy="336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13633" y="1747800"/>
            <a:ext cx="7302400" cy="3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C49C1E6-BA8E-84A4-1D52-2DCBA231E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0400" y="391233"/>
            <a:ext cx="1168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4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Full background imag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0497200" y="-100"/>
            <a:ext cx="169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3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7335B75-650C-9962-2300-70C619427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0400" y="391233"/>
            <a:ext cx="1168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7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chemeClr val="tx1">
              <a:alpha val="526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2075108" y="1798855"/>
            <a:ext cx="9447600" cy="39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▪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B80639-55FE-B101-57FD-52BBDC9B8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6485" y="646348"/>
            <a:ext cx="985964" cy="8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1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 + 1 column half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6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>
            <a:off x="5571195" y="524700"/>
            <a:ext cx="6096000" cy="107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977465" y="524633"/>
            <a:ext cx="46144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487400" y="1798867"/>
            <a:ext cx="5035200" cy="39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933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0" name="Google Shape;40;p6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chemeClr val="tx1">
              <a:alpha val="526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0F70BA9-26C6-AD8A-4D8E-75E86CD0B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6485" y="646348"/>
            <a:ext cx="985964" cy="8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0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7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7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101700" y="1822900"/>
            <a:ext cx="4643200" cy="4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933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7024095" y="1822900"/>
            <a:ext cx="4643200" cy="4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933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9" name="Google Shape;49;p7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chemeClr val="tx1">
              <a:alpha val="526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2C62A76-5DEC-EE72-20E9-EE852E975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6485" y="646348"/>
            <a:ext cx="985964" cy="8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4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2080233" y="1833633"/>
            <a:ext cx="3090000" cy="44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5328700" y="1833633"/>
            <a:ext cx="3090000" cy="44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8577165" y="1833633"/>
            <a:ext cx="3090000" cy="44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9" name="Google Shape;59;p8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chemeClr val="tx1">
              <a:alpha val="526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8D28FE7-3521-0E45-9FAE-B893D37A1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6485" y="646348"/>
            <a:ext cx="985964" cy="8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2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9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9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6" name="Google Shape;66;p9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chemeClr val="tx1">
              <a:alpha val="526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FF5A244-8730-7B03-14D0-5BE3723521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6485" y="646348"/>
            <a:ext cx="985964" cy="8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10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10"/>
          <p:cNvSpPr/>
          <p:nvPr/>
        </p:nvSpPr>
        <p:spPr>
          <a:xfrm>
            <a:off x="1170000" y="5808167"/>
            <a:ext cx="9972400" cy="52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576267" y="5808267"/>
            <a:ext cx="9566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3" name="Google Shape;73;p10"/>
          <p:cNvSpPr/>
          <p:nvPr/>
        </p:nvSpPr>
        <p:spPr>
          <a:xfrm>
            <a:off x="10617600" y="5808167"/>
            <a:ext cx="524800" cy="5248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DC4E89C-AF2F-B223-FCF5-605211F3A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0400" y="391233"/>
            <a:ext cx="1168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1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1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F19CF0D-D61A-E5F5-CA7D-501C11C194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0400" y="391233"/>
            <a:ext cx="1168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7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icon space">
  <p:cSld name="Blank with icon spac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2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2" name="Google Shape;82;p12"/>
          <p:cNvSpPr/>
          <p:nvPr/>
        </p:nvSpPr>
        <p:spPr>
          <a:xfrm>
            <a:off x="1157000" y="524567"/>
            <a:ext cx="1075600" cy="1075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91018D0-EF77-32EE-E43D-83321129A9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1818" y="646348"/>
            <a:ext cx="985964" cy="8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3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75108" y="1798855"/>
            <a:ext cx="94476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 b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rlow"/>
              </a:defRPr>
            </a:lvl1pPr>
            <a:lvl2pPr lvl="1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23535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3.png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3613633" y="1747800"/>
            <a:ext cx="7302400" cy="36179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/>
              <a:t>Inland Waterways: Challenges and Opportunities</a:t>
            </a:r>
            <a:br>
              <a:rPr lang="en" sz="4000" dirty="0"/>
            </a:br>
            <a:r>
              <a:rPr lang="en" sz="2800" dirty="0"/>
              <a:t>Tracy Zea</a:t>
            </a:r>
            <a:br>
              <a:rPr lang="en" sz="2800" dirty="0"/>
            </a:br>
            <a:r>
              <a:rPr lang="en" sz="2800" dirty="0"/>
              <a:t>President/CEO, WCI </a:t>
            </a:r>
            <a:br>
              <a:rPr lang="en" sz="2800" dirty="0"/>
            </a:br>
            <a:r>
              <a:rPr lang="en" sz="2800" dirty="0"/>
              <a:t>5-29-25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Who is Waterways Council, I</a:t>
            </a:r>
            <a:r>
              <a:rPr lang="en-US"/>
              <a:t>n</a:t>
            </a:r>
            <a:r>
              <a:rPr lang="en"/>
              <a:t>c. (WCI)?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2075108" y="1798855"/>
            <a:ext cx="9447600" cy="45342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667" b="1">
                <a:latin typeface="+mn-lt"/>
              </a:rPr>
              <a:t>Mission: </a:t>
            </a:r>
            <a:r>
              <a:rPr lang="en-US" sz="2667">
                <a:latin typeface="+mn-lt"/>
              </a:rPr>
              <a:t>To advocate for a modern, efficient and well-maintained inland waterways transportation system</a:t>
            </a:r>
          </a:p>
          <a:p>
            <a:r>
              <a:rPr lang="en-US" sz="2667">
                <a:latin typeface="+mn-lt"/>
              </a:rPr>
              <a:t>Five employees</a:t>
            </a:r>
            <a:endParaRPr lang="en-US" sz="2667">
              <a:latin typeface="+mn-lt"/>
              <a:cs typeface="Calibri"/>
            </a:endParaRPr>
          </a:p>
          <a:p>
            <a:pPr lvl="1"/>
            <a:r>
              <a:rPr lang="en-US" sz="2667">
                <a:latin typeface="+mn-lt"/>
              </a:rPr>
              <a:t>Three office locations </a:t>
            </a:r>
            <a:endParaRPr lang="en-US" sz="2667">
              <a:latin typeface="+mn-lt"/>
              <a:ea typeface="Calibri"/>
              <a:cs typeface="Calibri"/>
            </a:endParaRPr>
          </a:p>
          <a:p>
            <a:r>
              <a:rPr lang="en-US" sz="2667">
                <a:latin typeface="+mn-lt"/>
                <a:cs typeface="Calibri"/>
              </a:rPr>
              <a:t>One contract lobbying firm</a:t>
            </a:r>
            <a:endParaRPr lang="en-US" sz="2667">
              <a:latin typeface="+mn-lt"/>
              <a:ea typeface="Calibri"/>
              <a:cs typeface="Calibri"/>
            </a:endParaRPr>
          </a:p>
          <a:p>
            <a:pPr lvl="1"/>
            <a:r>
              <a:rPr lang="en-US" sz="2667">
                <a:latin typeface="+mn-lt"/>
                <a:cs typeface="Calibri"/>
              </a:rPr>
              <a:t>Van Scoyoc Associates</a:t>
            </a:r>
          </a:p>
          <a:p>
            <a:r>
              <a:rPr lang="en-US" sz="2667">
                <a:latin typeface="+mn-lt"/>
                <a:ea typeface="Calibri"/>
                <a:cs typeface="Calibri"/>
              </a:rPr>
              <a:t>Approximately 185 diverse members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1FA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rlow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1FA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arlow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1BD7EE0-8A0D-BA5E-E060-0EDF4CB0C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"/>
          <a:stretch/>
        </p:blipFill>
        <p:spPr bwMode="auto">
          <a:xfrm>
            <a:off x="8346562" y="2924806"/>
            <a:ext cx="2884857" cy="34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149260-4EAE-2BC0-9720-89AC6FB3E2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BCD47-FCB4-A77C-F835-EA7D79032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135" y="793851"/>
            <a:ext cx="9381065" cy="52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b="1"/>
              <a:t>Inland Waterways Construction Funding</a:t>
            </a:r>
            <a:endParaRPr b="1"/>
          </a:p>
        </p:txBody>
      </p:sp>
      <p:sp>
        <p:nvSpPr>
          <p:cNvPr id="318" name="Google Shape;318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1FA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rlow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1FA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arlow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8B112C4-C9E8-1AC5-D4B3-3A34EEF49479}"/>
              </a:ext>
            </a:extLst>
          </p:cNvPr>
          <p:cNvGraphicFramePr>
            <a:graphicFrameLocks/>
          </p:cNvGraphicFramePr>
          <p:nvPr/>
        </p:nvGraphicFramePr>
        <p:xfrm>
          <a:off x="1908150" y="733074"/>
          <a:ext cx="8902233" cy="469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F447733-9AA7-2ABD-8A56-A3463908E1C5}"/>
                  </a:ext>
                </a:extLst>
              </p14:cNvPr>
              <p14:cNvContentPartPr/>
              <p14:nvPr/>
            </p14:nvContentPartPr>
            <p14:xfrm>
              <a:off x="2895725" y="2180389"/>
              <a:ext cx="4297556" cy="139593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F447733-9AA7-2ABD-8A56-A3463908E1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1727" y="2072373"/>
                <a:ext cx="4405193" cy="1611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23F5EB-0CFC-9533-C212-250309CD7F66}"/>
                  </a:ext>
                </a:extLst>
              </p14:cNvPr>
              <p14:cNvContentPartPr/>
              <p14:nvPr/>
            </p14:nvContentPartPr>
            <p14:xfrm>
              <a:off x="4713409" y="2501861"/>
              <a:ext cx="3291713" cy="2317132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23F5EB-0CFC-9533-C212-250309CD7F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9411" y="2393870"/>
                <a:ext cx="3399349" cy="253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572034-2E11-81E3-324A-3537D17A627A}"/>
                  </a:ext>
                </a:extLst>
              </p14:cNvPr>
              <p14:cNvContentPartPr/>
              <p14:nvPr/>
            </p14:nvContentPartPr>
            <p14:xfrm>
              <a:off x="7736461" y="1617648"/>
              <a:ext cx="1733904" cy="320134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572034-2E11-81E3-324A-3537D17A6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82468" y="1509653"/>
                <a:ext cx="1841531" cy="341697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Google Shape;186;p23">
            <a:extLst>
              <a:ext uri="{FF2B5EF4-FFF2-40B4-BE49-F238E27FC236}">
                <a16:creationId xmlns:a16="http://schemas.microsoft.com/office/drawing/2014/main" id="{844AFBA5-3150-4E78-D6FD-DC58FA38856A}"/>
              </a:ext>
            </a:extLst>
          </p:cNvPr>
          <p:cNvSpPr txBox="1">
            <a:spLocks/>
          </p:cNvSpPr>
          <p:nvPr/>
        </p:nvSpPr>
        <p:spPr>
          <a:xfrm>
            <a:off x="9662245" y="1427531"/>
            <a:ext cx="2357035" cy="4109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"/>
              <a:buNone/>
              <a:defRPr sz="16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"/>
              <a:buNone/>
              <a:tabLst/>
              <a:defRPr/>
            </a:pPr>
            <a:r>
              <a:rPr kumimoji="0" lang="en-US" sz="2133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Barlow"/>
              </a:rPr>
              <a:t>Over the last 11 years, WCI has   secured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"/>
              <a:buNone/>
              <a:tabLst/>
              <a:defRPr/>
            </a:pPr>
            <a:r>
              <a:rPr kumimoji="0" lang="en-US" sz="2133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Barlow"/>
              </a:rPr>
              <a:t>$2.2 billion in additional appropriations, and $2.9 billion in supplemental funding for a </a:t>
            </a:r>
            <a:r>
              <a:rPr kumimoji="0" lang="en-US" sz="2133" b="1" i="0" u="sng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Barlow"/>
              </a:rPr>
              <a:t>total of an additional $5.1 billion</a:t>
            </a:r>
            <a:endParaRPr kumimoji="0" lang="en-US" sz="1333" b="0" i="0" u="none" strike="noStrike" kern="1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sym typeface="Barlow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"/>
              <a:buNone/>
              <a:tabLst/>
              <a:defRPr/>
            </a:pPr>
            <a:endParaRPr kumimoji="0" lang="en-US" sz="21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Barlow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97A7D1-2C44-DB2C-4293-67680F5F08BE}"/>
                  </a:ext>
                </a:extLst>
              </p14:cNvPr>
              <p14:cNvContentPartPr/>
              <p14:nvPr/>
            </p14:nvContentPartPr>
            <p14:xfrm>
              <a:off x="4262688" y="2780208"/>
              <a:ext cx="3081600" cy="1371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97A7D1-2C44-DB2C-4293-67680F5F08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08688" y="2672180"/>
                <a:ext cx="3189240" cy="1587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E35E8E-1D23-0108-E4DC-3D975B3943BD}"/>
                  </a:ext>
                </a:extLst>
              </p14:cNvPr>
              <p14:cNvContentPartPr/>
              <p14:nvPr/>
            </p14:nvContentPartPr>
            <p14:xfrm>
              <a:off x="8978688" y="3093768"/>
              <a:ext cx="340920" cy="1542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E35E8E-1D23-0108-E4DC-3D975B3943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24688" y="2985768"/>
                <a:ext cx="448560" cy="175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0184-8453-47F0-0058-E7F3E69DB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Challenges Ahead</a:t>
            </a:r>
          </a:p>
        </p:txBody>
      </p:sp>
    </p:spTree>
    <p:extLst>
      <p:ext uri="{BB962C8B-B14F-4D97-AF65-F5344CB8AC3E}">
        <p14:creationId xmlns:p14="http://schemas.microsoft.com/office/powerpoint/2010/main" val="254412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B15B-6F62-A552-ECAE-479E4F50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Construction/Design Projects Locations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A8009-2D01-E678-2251-0BCDED28DB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17396-F683-F7A4-7FFC-383310278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892" y="1689099"/>
            <a:ext cx="9382702" cy="49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7B815-CEBE-A39F-ACD3-67EE3CA3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Overruns and Schedule Slippages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0B13C-5814-54C7-B979-90EE80815F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1200" cap="none" spc="0" normalizeH="0" baseline="0" noProof="0" smtClean="0">
                <a:ln>
                  <a:noFill/>
                </a:ln>
                <a:solidFill>
                  <a:srgbClr val="F1FA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rlow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" sz="1600" b="1" i="0" u="none" strike="noStrike" kern="1200" cap="none" spc="0" normalizeH="0" baseline="0" noProof="0">
              <a:ln>
                <a:noFill/>
              </a:ln>
              <a:solidFill>
                <a:srgbClr val="F1FA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arlow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255EBB-C9EA-0419-D9DD-F9BC71F7CA68}"/>
              </a:ext>
            </a:extLst>
          </p:cNvPr>
          <p:cNvGraphicFramePr>
            <a:graphicFrameLocks noGrp="1"/>
          </p:cNvGraphicFramePr>
          <p:nvPr/>
        </p:nvGraphicFramePr>
        <p:xfrm>
          <a:off x="1856231" y="1691641"/>
          <a:ext cx="9443832" cy="4979619"/>
        </p:xfrm>
        <a:graphic>
          <a:graphicData uri="http://schemas.openxmlformats.org/drawingml/2006/table">
            <a:tbl>
              <a:tblPr firstRow="1" firstCol="1" bandRow="1"/>
              <a:tblGrid>
                <a:gridCol w="1601987">
                  <a:extLst>
                    <a:ext uri="{9D8B030D-6E8A-4147-A177-3AD203B41FA5}">
                      <a16:colId xmlns:a16="http://schemas.microsoft.com/office/drawing/2014/main" val="2350145633"/>
                    </a:ext>
                  </a:extLst>
                </a:gridCol>
                <a:gridCol w="1134558">
                  <a:extLst>
                    <a:ext uri="{9D8B030D-6E8A-4147-A177-3AD203B41FA5}">
                      <a16:colId xmlns:a16="http://schemas.microsoft.com/office/drawing/2014/main" val="2335538642"/>
                    </a:ext>
                  </a:extLst>
                </a:gridCol>
                <a:gridCol w="1285483">
                  <a:extLst>
                    <a:ext uri="{9D8B030D-6E8A-4147-A177-3AD203B41FA5}">
                      <a16:colId xmlns:a16="http://schemas.microsoft.com/office/drawing/2014/main" val="2276279526"/>
                    </a:ext>
                  </a:extLst>
                </a:gridCol>
                <a:gridCol w="1408568">
                  <a:extLst>
                    <a:ext uri="{9D8B030D-6E8A-4147-A177-3AD203B41FA5}">
                      <a16:colId xmlns:a16="http://schemas.microsoft.com/office/drawing/2014/main" val="3030862196"/>
                    </a:ext>
                  </a:extLst>
                </a:gridCol>
                <a:gridCol w="1676716">
                  <a:extLst>
                    <a:ext uri="{9D8B030D-6E8A-4147-A177-3AD203B41FA5}">
                      <a16:colId xmlns:a16="http://schemas.microsoft.com/office/drawing/2014/main" val="1586798131"/>
                    </a:ext>
                  </a:extLst>
                </a:gridCol>
                <a:gridCol w="1134558">
                  <a:extLst>
                    <a:ext uri="{9D8B030D-6E8A-4147-A177-3AD203B41FA5}">
                      <a16:colId xmlns:a16="http://schemas.microsoft.com/office/drawing/2014/main" val="540287045"/>
                    </a:ext>
                  </a:extLst>
                </a:gridCol>
                <a:gridCol w="1201962">
                  <a:extLst>
                    <a:ext uri="{9D8B030D-6E8A-4147-A177-3AD203B41FA5}">
                      <a16:colId xmlns:a16="http://schemas.microsoft.com/office/drawing/2014/main" val="3535067044"/>
                    </a:ext>
                  </a:extLst>
                </a:gridCol>
              </a:tblGrid>
              <a:tr h="58296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Authorized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Authorized Cost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1" i="0" u="none" strike="noStrike" baseline="300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Year of Construction $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Estimated Cost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Increase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 Operational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617288"/>
                  </a:ext>
                </a:extLst>
              </a:tr>
              <a:tr h="54958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Mon 2,3, 4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1992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$556.4 million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1995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$1.23 billion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121.6%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December,</a:t>
                      </a:r>
                      <a:b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278050"/>
                  </a:ext>
                </a:extLst>
              </a:tr>
              <a:tr h="54958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Kentucky Lock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$393.2 million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1999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$1.56 billion</a:t>
                      </a:r>
                      <a:endParaRPr lang="en-US" sz="22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297%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July,</a:t>
                      </a:r>
                      <a:endParaRPr lang="en-US" sz="22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en-US" sz="22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72215"/>
                  </a:ext>
                </a:extLst>
              </a:tr>
              <a:tr h="54958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Chickamauga Lock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$267.2 million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2004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$954.4</a:t>
                      </a:r>
                      <a:b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</a:t>
                      </a:r>
                      <a:endParaRPr lang="en-US" sz="22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257.2%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November,</a:t>
                      </a:r>
                      <a:endParaRPr lang="en-US" sz="22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n-US" sz="22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162818"/>
                  </a:ext>
                </a:extLst>
              </a:tr>
              <a:tr h="54958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MKARNS 12-Foot Channel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$158.4 million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2009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$1.02</a:t>
                      </a:r>
                      <a:b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543.9%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783500"/>
                  </a:ext>
                </a:extLst>
              </a:tr>
              <a:tr h="54958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L/D 25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$626 million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22 (IIJA)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$2.26</a:t>
                      </a:r>
                      <a:b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261%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October, 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2034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588715"/>
                  </a:ext>
                </a:extLst>
              </a:tr>
              <a:tr h="54958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Montgomery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$782.2 million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22 (IIJA)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$1.69 billion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116.1%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October,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2032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53049"/>
                  </a:ext>
                </a:extLst>
              </a:tr>
              <a:tr h="54958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 Rivers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$184.4 million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22 (IIJA)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$333.7 million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80.9%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September,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AF6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048530"/>
                  </a:ext>
                </a:extLst>
              </a:tr>
              <a:tr h="54958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GIWW – Brazos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$158.1</a:t>
                      </a:r>
                      <a:b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$260 million*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53" marR="84853" marT="11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6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4BFA-A20D-3046-77E2-FD9EFB6A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KY Lock is now a bigger disaster than Olmsted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46A8B-3BD0-494C-C664-6B6CDA23A8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8FE957-DDED-0977-B146-942B49D1A36E}"/>
              </a:ext>
            </a:extLst>
          </p:cNvPr>
          <p:cNvGraphicFramePr>
            <a:graphicFrameLocks noGrp="1"/>
          </p:cNvGraphicFramePr>
          <p:nvPr/>
        </p:nvGraphicFramePr>
        <p:xfrm>
          <a:off x="1993900" y="2008716"/>
          <a:ext cx="9988550" cy="323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710">
                  <a:extLst>
                    <a:ext uri="{9D8B030D-6E8A-4147-A177-3AD203B41FA5}">
                      <a16:colId xmlns:a16="http://schemas.microsoft.com/office/drawing/2014/main" val="736774461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3420122167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2028016341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274106605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1140084101"/>
                    </a:ext>
                  </a:extLst>
                </a:gridCol>
              </a:tblGrid>
              <a:tr h="1040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Authorized Cost/Start Year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Percentage +/- 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Years to Construct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9131602"/>
                  </a:ext>
                </a:extLst>
              </a:tr>
              <a:tr h="104034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Olmsted Locks and 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$775 million/ 1992</a:t>
                      </a:r>
                      <a:endParaRPr lang="en-US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$2.9 billion</a:t>
                      </a:r>
                      <a:endParaRPr lang="en-US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275%</a:t>
                      </a:r>
                      <a:endParaRPr lang="en-US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4710013"/>
                  </a:ext>
                </a:extLst>
              </a:tr>
              <a:tr h="104034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KY 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$393.2 million/ 1999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$1.56 billion*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297%*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 and ongoing*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016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44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7AD8-E0B1-8510-D116-0E5597DF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Significant Risk Ahead…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CB238-F5E9-38CB-0C98-04F96CFB9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+mn-lt"/>
              </a:rPr>
              <a:t>Previous Trump Administration</a:t>
            </a:r>
          </a:p>
          <a:p>
            <a:pPr lvl="1"/>
            <a:r>
              <a:rPr lang="en-US" sz="2800">
                <a:latin typeface="+mn-lt"/>
              </a:rPr>
              <a:t>Tried to restructure the Corps (DOT &amp; DOI)</a:t>
            </a:r>
          </a:p>
          <a:p>
            <a:r>
              <a:rPr lang="en-US" sz="2800">
                <a:latin typeface="+mn-lt"/>
              </a:rPr>
              <a:t>Department of Government Efficiency (DOGE)</a:t>
            </a:r>
          </a:p>
          <a:p>
            <a:pPr lvl="1"/>
            <a:r>
              <a:rPr lang="en-US" sz="2800">
                <a:latin typeface="+mn-lt"/>
              </a:rPr>
              <a:t>Goal: $2 trillion in savings/cuts</a:t>
            </a:r>
          </a:p>
          <a:p>
            <a:pPr lvl="1"/>
            <a:r>
              <a:rPr lang="en-US" sz="2800">
                <a:latin typeface="+mn-lt"/>
              </a:rPr>
              <a:t>Committees:</a:t>
            </a:r>
          </a:p>
          <a:p>
            <a:pPr lvl="2"/>
            <a:r>
              <a:rPr lang="en-US" sz="2800">
                <a:latin typeface="+mn-lt"/>
              </a:rPr>
              <a:t>House: Oversight and Government Reform (Comer)</a:t>
            </a:r>
          </a:p>
          <a:p>
            <a:pPr lvl="2"/>
            <a:r>
              <a:rPr lang="en-US" sz="2800">
                <a:latin typeface="+mn-lt"/>
              </a:rPr>
              <a:t>Senate: DOGE Caucus (Ernst)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B91A7-EF74-DCF6-DBD6-89844B2EC3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1" i="0" u="none" strike="noStrike" kern="1200" cap="none" spc="0" normalizeH="0" baseline="0" noProof="0" smtClean="0">
                <a:ln>
                  <a:noFill/>
                </a:ln>
                <a:solidFill>
                  <a:srgbClr val="F1FA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arlow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600" b="1" i="0" u="none" strike="noStrike" kern="1200" cap="none" spc="0" normalizeH="0" baseline="0" noProof="0">
              <a:ln>
                <a:noFill/>
              </a:ln>
              <a:solidFill>
                <a:srgbClr val="F1FA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404827441"/>
      </p:ext>
    </p:extLst>
  </p:cSld>
  <p:clrMapOvr>
    <a:masterClrMapping/>
  </p:clrMapOvr>
</p:sld>
</file>

<file path=ppt/theme/theme1.xml><?xml version="1.0" encoding="utf-8"?>
<a:theme xmlns:a="http://schemas.openxmlformats.org/drawingml/2006/main" name="WCI Presentation">
  <a:themeElements>
    <a:clrScheme name="WCI Presentation">
      <a:dk1>
        <a:srgbClr val="323141"/>
      </a:dk1>
      <a:lt1>
        <a:srgbClr val="F1FAFF"/>
      </a:lt1>
      <a:dk2>
        <a:srgbClr val="004E68"/>
      </a:dk2>
      <a:lt2>
        <a:srgbClr val="8BACC4"/>
      </a:lt2>
      <a:accent1>
        <a:srgbClr val="03778A"/>
      </a:accent1>
      <a:accent2>
        <a:srgbClr val="CCECFF"/>
      </a:accent2>
      <a:accent3>
        <a:srgbClr val="006600"/>
      </a:accent3>
      <a:accent4>
        <a:srgbClr val="FF9900"/>
      </a:accent4>
      <a:accent5>
        <a:srgbClr val="FF6600"/>
      </a:accent5>
      <a:accent6>
        <a:srgbClr val="FF0000"/>
      </a:accent6>
      <a:hlink>
        <a:srgbClr val="004E68"/>
      </a:hlink>
      <a:folHlink>
        <a:srgbClr val="03778A"/>
      </a:folHlink>
    </a:clrScheme>
    <a:fontScheme name="WCI Presentation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69fc70-369d-4648-9773-964efedbe2fb">
      <Terms xmlns="http://schemas.microsoft.com/office/infopath/2007/PartnerControls"/>
    </lcf76f155ced4ddcb4097134ff3c332f>
    <TaxCatchAll xmlns="db4e974c-000b-4b97-b9ac-00935e091e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F6A46D52E19B4AA9ECDE028A810C22" ma:contentTypeVersion="16" ma:contentTypeDescription="Create a new document." ma:contentTypeScope="" ma:versionID="23979b3cebb1488cc33d19cc7c8e7f70">
  <xsd:schema xmlns:xsd="http://www.w3.org/2001/XMLSchema" xmlns:xs="http://www.w3.org/2001/XMLSchema" xmlns:p="http://schemas.microsoft.com/office/2006/metadata/properties" xmlns:ns2="3669fc70-369d-4648-9773-964efedbe2fb" xmlns:ns3="db4e974c-000b-4b97-b9ac-00935e091ed7" targetNamespace="http://schemas.microsoft.com/office/2006/metadata/properties" ma:root="true" ma:fieldsID="541d524d62b4c28f680f9e6d19b99a0b" ns2:_="" ns3:_="">
    <xsd:import namespace="3669fc70-369d-4648-9773-964efedbe2fb"/>
    <xsd:import namespace="db4e974c-000b-4b97-b9ac-00935e091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9fc70-369d-4648-9773-964efedbe2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59f4365-4eb8-49f7-96c7-b7bea4da71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e974c-000b-4b97-b9ac-00935e091ed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41d229f-1b61-4aee-aa3c-1c94ccab513c}" ma:internalName="TaxCatchAll" ma:showField="CatchAllData" ma:web="db4e974c-000b-4b97-b9ac-00935e091e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B3D7D0-C226-450B-BDB3-C3F5B4673B5B}">
  <ds:schemaRefs>
    <ds:schemaRef ds:uri="http://schemas.microsoft.com/office/2006/metadata/properties"/>
    <ds:schemaRef ds:uri="http://schemas.microsoft.com/office/infopath/2007/PartnerControls"/>
    <ds:schemaRef ds:uri="3669fc70-369d-4648-9773-964efedbe2fb"/>
    <ds:schemaRef ds:uri="db4e974c-000b-4b97-b9ac-00935e091ed7"/>
  </ds:schemaRefs>
</ds:datastoreItem>
</file>

<file path=customXml/itemProps2.xml><?xml version="1.0" encoding="utf-8"?>
<ds:datastoreItem xmlns:ds="http://schemas.openxmlformats.org/officeDocument/2006/customXml" ds:itemID="{AF029DD6-FC01-4B4E-A114-BA2C7E29B1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8F948B-8609-497F-99CF-933C83DE8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69fc70-369d-4648-9773-964efedbe2fb"/>
    <ds:schemaRef ds:uri="db4e974c-000b-4b97-b9ac-00935e091e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400</Words>
  <Application>Microsoft Office PowerPoint</Application>
  <PresentationFormat>Widescreen</PresentationFormat>
  <Paragraphs>115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Barlow</vt:lpstr>
      <vt:lpstr>Calibri</vt:lpstr>
      <vt:lpstr>Calibri Light</vt:lpstr>
      <vt:lpstr>WCI Presentation</vt:lpstr>
      <vt:lpstr>Inland Waterways: Challenges and Opportunities Tracy Zea President/CEO, WCI  5-29-25</vt:lpstr>
      <vt:lpstr>Who is Waterways Council, Inc. (WCI)?</vt:lpstr>
      <vt:lpstr>PowerPoint Presentation</vt:lpstr>
      <vt:lpstr>PowerPoint Presentation</vt:lpstr>
      <vt:lpstr>Challenges Ahead</vt:lpstr>
      <vt:lpstr>Active Construction/Design Projects Locations </vt:lpstr>
      <vt:lpstr>Cost Overruns and Schedule Slippages</vt:lpstr>
      <vt:lpstr>KY Lock is now a bigger disaster than Olmsted</vt:lpstr>
      <vt:lpstr>Significant Risk Ahead…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Tracy Zea</dc:creator>
  <cp:lastModifiedBy>Tracy Zea</cp:lastModifiedBy>
  <cp:revision>1</cp:revision>
  <dcterms:created xsi:type="dcterms:W3CDTF">2025-05-21T17:51:27Z</dcterms:created>
  <dcterms:modified xsi:type="dcterms:W3CDTF">2025-05-23T16:29:55Z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0x01010091F6A46D52E19B4AA9ECDE028A810C22</vt:lpwstr>
  </property>
  <property fmtid="{D5CDD505-2E9C-101B-9397-08002B2CF9AE}" pid="3" name="MediaServiceImageTags">
    <vt:lpwstr/>
  </property>
</Properties>
</file>